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30" r:id="rId2"/>
    <p:sldId id="331" r:id="rId3"/>
    <p:sldId id="332" r:id="rId4"/>
    <p:sldId id="334" r:id="rId5"/>
    <p:sldId id="333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11" r:id="rId14"/>
    <p:sldId id="344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7" r:id="rId26"/>
    <p:sldId id="358" r:id="rId27"/>
    <p:sldId id="356" r:id="rId28"/>
    <p:sldId id="355" r:id="rId29"/>
    <p:sldId id="354" r:id="rId30"/>
    <p:sldId id="359" r:id="rId31"/>
    <p:sldId id="360" r:id="rId32"/>
    <p:sldId id="362" r:id="rId33"/>
    <p:sldId id="364" r:id="rId34"/>
    <p:sldId id="363" r:id="rId35"/>
    <p:sldId id="361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19" r:id="rId49"/>
    <p:sldId id="267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E6E6E6"/>
    <a:srgbClr val="1B3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10" d="100"/>
          <a:sy n="10" d="100"/>
        </p:scale>
        <p:origin x="-186" y="2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862CA-B458-4F96-A681-8AB52B95E293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4D190B-0A79-4641-AE56-9DD8FEC2259D}">
      <dgm:prSet/>
      <dgm:spPr/>
      <dgm:t>
        <a:bodyPr/>
        <a:lstStyle/>
        <a:p>
          <a:r>
            <a:rPr lang="tr-TR" b="1" dirty="0"/>
            <a:t>1.  1002-A Programı Nedir?</a:t>
          </a:r>
          <a:endParaRPr lang="tr-TR" dirty="0"/>
        </a:p>
      </dgm:t>
    </dgm:pt>
    <dgm:pt modelId="{2776F9EC-280F-4476-902B-7F46DD1F84A3}" type="parTrans" cxnId="{3A864CD2-0650-45DD-9054-745D4FF54C74}">
      <dgm:prSet/>
      <dgm:spPr/>
      <dgm:t>
        <a:bodyPr/>
        <a:lstStyle/>
        <a:p>
          <a:endParaRPr lang="tr-TR"/>
        </a:p>
      </dgm:t>
    </dgm:pt>
    <dgm:pt modelId="{660A85EE-CB6D-48FC-9CD1-EE65AE99488E}" type="sibTrans" cxnId="{3A864CD2-0650-45DD-9054-745D4FF54C74}">
      <dgm:prSet/>
      <dgm:spPr/>
      <dgm:t>
        <a:bodyPr/>
        <a:lstStyle/>
        <a:p>
          <a:endParaRPr lang="tr-TR"/>
        </a:p>
      </dgm:t>
    </dgm:pt>
    <dgm:pt modelId="{170AB4BB-0C2C-4B24-80C8-D5A2F9B080AF}">
      <dgm:prSet/>
      <dgm:spPr/>
      <dgm:t>
        <a:bodyPr/>
        <a:lstStyle/>
        <a:p>
          <a:r>
            <a:rPr lang="tr-TR" b="1"/>
            <a:t>2.  Süre, Bütçe ve Burslar</a:t>
          </a:r>
          <a:endParaRPr lang="tr-TR"/>
        </a:p>
      </dgm:t>
    </dgm:pt>
    <dgm:pt modelId="{7278A1D5-6936-4484-BD1F-EF2BCA379762}" type="parTrans" cxnId="{BF9FD134-C04A-4025-A1C2-59E2C7DD589A}">
      <dgm:prSet/>
      <dgm:spPr/>
      <dgm:t>
        <a:bodyPr/>
        <a:lstStyle/>
        <a:p>
          <a:endParaRPr lang="tr-TR"/>
        </a:p>
      </dgm:t>
    </dgm:pt>
    <dgm:pt modelId="{3CACF60F-AD45-4284-B9BC-80F3B281C98B}" type="sibTrans" cxnId="{BF9FD134-C04A-4025-A1C2-59E2C7DD589A}">
      <dgm:prSet/>
      <dgm:spPr/>
      <dgm:t>
        <a:bodyPr/>
        <a:lstStyle/>
        <a:p>
          <a:endParaRPr lang="tr-TR"/>
        </a:p>
      </dgm:t>
    </dgm:pt>
    <dgm:pt modelId="{4D82C98E-AA8F-4890-8709-DBF4295EEA24}">
      <dgm:prSet/>
      <dgm:spPr/>
      <dgm:t>
        <a:bodyPr/>
        <a:lstStyle/>
        <a:p>
          <a:r>
            <a:rPr lang="tr-TR" b="1" dirty="0"/>
            <a:t>3.  Kimler Başvurabilir?</a:t>
          </a:r>
          <a:endParaRPr lang="tr-TR" dirty="0"/>
        </a:p>
      </dgm:t>
    </dgm:pt>
    <dgm:pt modelId="{B97AB11B-FACE-4A7C-8128-806B98A6C1A6}" type="parTrans" cxnId="{7AF5F924-A122-45BA-A0DE-9C186E20D1FF}">
      <dgm:prSet/>
      <dgm:spPr/>
      <dgm:t>
        <a:bodyPr/>
        <a:lstStyle/>
        <a:p>
          <a:endParaRPr lang="tr-TR"/>
        </a:p>
      </dgm:t>
    </dgm:pt>
    <dgm:pt modelId="{A68B6918-150B-47EA-8057-984378501D45}" type="sibTrans" cxnId="{7AF5F924-A122-45BA-A0DE-9C186E20D1FF}">
      <dgm:prSet/>
      <dgm:spPr/>
      <dgm:t>
        <a:bodyPr/>
        <a:lstStyle/>
        <a:p>
          <a:endParaRPr lang="tr-TR"/>
        </a:p>
      </dgm:t>
    </dgm:pt>
    <dgm:pt modelId="{B9E366F7-3E2D-4876-88B0-EF359CC456F4}">
      <dgm:prSet/>
      <dgm:spPr/>
      <dgm:t>
        <a:bodyPr/>
        <a:lstStyle/>
        <a:p>
          <a:r>
            <a:rPr lang="tr-TR" b="1" dirty="0"/>
            <a:t>4.  1002 Modülleri Görev Alma Limitleri</a:t>
          </a:r>
        </a:p>
      </dgm:t>
    </dgm:pt>
    <dgm:pt modelId="{E11EC914-EF83-470D-9EAB-24C11614EC43}" type="parTrans" cxnId="{4832EF31-E017-4C1E-9549-1C8BA9020C2F}">
      <dgm:prSet/>
      <dgm:spPr/>
      <dgm:t>
        <a:bodyPr/>
        <a:lstStyle/>
        <a:p>
          <a:endParaRPr lang="tr-TR"/>
        </a:p>
      </dgm:t>
    </dgm:pt>
    <dgm:pt modelId="{54DE1E64-234C-423A-89B6-040F8FE9CBEB}" type="sibTrans" cxnId="{4832EF31-E017-4C1E-9549-1C8BA9020C2F}">
      <dgm:prSet/>
      <dgm:spPr/>
      <dgm:t>
        <a:bodyPr/>
        <a:lstStyle/>
        <a:p>
          <a:endParaRPr lang="tr-TR"/>
        </a:p>
      </dgm:t>
    </dgm:pt>
    <dgm:pt modelId="{CE5BB7B7-CD81-41CE-AF0B-35773E75CFAE}">
      <dgm:prSet/>
      <dgm:spPr/>
      <dgm:t>
        <a:bodyPr/>
        <a:lstStyle/>
        <a:p>
          <a:r>
            <a:rPr lang="tr-TR" b="1" dirty="0"/>
            <a:t>5.  Değerlendirme Kriterleri</a:t>
          </a:r>
          <a:endParaRPr lang="tr-TR" dirty="0"/>
        </a:p>
      </dgm:t>
    </dgm:pt>
    <dgm:pt modelId="{EBBFE6F6-8A65-4FF2-AD98-AF1F63A55A22}" type="parTrans" cxnId="{98E5B0C3-1D7A-4DF9-9373-468586FBA8FA}">
      <dgm:prSet/>
      <dgm:spPr/>
      <dgm:t>
        <a:bodyPr/>
        <a:lstStyle/>
        <a:p>
          <a:endParaRPr lang="tr-TR"/>
        </a:p>
      </dgm:t>
    </dgm:pt>
    <dgm:pt modelId="{3093262E-47FD-45EB-B5B0-D34C6D1ABC54}" type="sibTrans" cxnId="{98E5B0C3-1D7A-4DF9-9373-468586FBA8FA}">
      <dgm:prSet/>
      <dgm:spPr/>
      <dgm:t>
        <a:bodyPr/>
        <a:lstStyle/>
        <a:p>
          <a:endParaRPr lang="tr-TR"/>
        </a:p>
      </dgm:t>
    </dgm:pt>
    <dgm:pt modelId="{3D84B375-B330-4286-AE31-C8E53DC3C3F3}">
      <dgm:prSet/>
      <dgm:spPr/>
      <dgm:t>
        <a:bodyPr/>
        <a:lstStyle/>
        <a:p>
          <a:r>
            <a:rPr lang="tr-TR" b="1"/>
            <a:t>6.  Adım Adım Online Başvuru Süreci</a:t>
          </a:r>
          <a:endParaRPr lang="tr-TR"/>
        </a:p>
      </dgm:t>
    </dgm:pt>
    <dgm:pt modelId="{36959E1D-2299-49B2-8B5F-04CCEC05B623}" type="parTrans" cxnId="{A7FD71E7-BEED-4E59-A62A-E3B95695D3EB}">
      <dgm:prSet/>
      <dgm:spPr/>
      <dgm:t>
        <a:bodyPr/>
        <a:lstStyle/>
        <a:p>
          <a:endParaRPr lang="tr-TR"/>
        </a:p>
      </dgm:t>
    </dgm:pt>
    <dgm:pt modelId="{C5A4A6F3-7889-4F48-A664-BF207D19BF1D}" type="sibTrans" cxnId="{A7FD71E7-BEED-4E59-A62A-E3B95695D3EB}">
      <dgm:prSet/>
      <dgm:spPr/>
      <dgm:t>
        <a:bodyPr/>
        <a:lstStyle/>
        <a:p>
          <a:endParaRPr lang="tr-TR"/>
        </a:p>
      </dgm:t>
    </dgm:pt>
    <dgm:pt modelId="{1609940A-5F3F-4E76-8345-4EAC8039F28E}">
      <dgm:prSet/>
      <dgm:spPr/>
      <dgm:t>
        <a:bodyPr/>
        <a:lstStyle/>
        <a:p>
          <a:r>
            <a:rPr lang="tr-TR" b="1"/>
            <a:t>7.  Son Kontrol Listesi ve İletişim</a:t>
          </a:r>
          <a:endParaRPr lang="tr-TR"/>
        </a:p>
      </dgm:t>
    </dgm:pt>
    <dgm:pt modelId="{0B672F4F-E523-42A5-8EE1-FCDCA9B0763A}" type="parTrans" cxnId="{7FD90976-DB2F-47E3-B3BE-23508A118616}">
      <dgm:prSet/>
      <dgm:spPr/>
      <dgm:t>
        <a:bodyPr/>
        <a:lstStyle/>
        <a:p>
          <a:endParaRPr lang="tr-TR"/>
        </a:p>
      </dgm:t>
    </dgm:pt>
    <dgm:pt modelId="{E1FB8BA2-B043-4B13-AD70-029044BC2076}" type="sibTrans" cxnId="{7FD90976-DB2F-47E3-B3BE-23508A118616}">
      <dgm:prSet/>
      <dgm:spPr/>
      <dgm:t>
        <a:bodyPr/>
        <a:lstStyle/>
        <a:p>
          <a:endParaRPr lang="tr-TR"/>
        </a:p>
      </dgm:t>
    </dgm:pt>
    <dgm:pt modelId="{FB2F065A-8E4B-4CBF-9F15-657C83712D0E}" type="pres">
      <dgm:prSet presAssocID="{159862CA-B458-4F96-A681-8AB52B95E293}" presName="Name0" presStyleCnt="0">
        <dgm:presLayoutVars>
          <dgm:dir/>
        </dgm:presLayoutVars>
      </dgm:prSet>
      <dgm:spPr/>
    </dgm:pt>
    <dgm:pt modelId="{CC5EDA52-DC51-4A83-8EB1-8A13D6F9D586}" type="pres">
      <dgm:prSet presAssocID="{514D190B-0A79-4641-AE56-9DD8FEC2259D}" presName="parComposite" presStyleCnt="0"/>
      <dgm:spPr/>
    </dgm:pt>
    <dgm:pt modelId="{89C544DF-ED46-4ABE-BC23-B6BD8985FF53}" type="pres">
      <dgm:prSet presAssocID="{514D190B-0A79-4641-AE56-9DD8FEC2259D}" presName="parBigCircle" presStyleLbl="node0" presStyleIdx="0" presStyleCnt="7"/>
      <dgm:spPr/>
    </dgm:pt>
    <dgm:pt modelId="{BE7D6B5F-9E0B-446F-8233-55F2B6E06CFD}" type="pres">
      <dgm:prSet presAssocID="{514D190B-0A79-4641-AE56-9DD8FEC2259D}" presName="parTx" presStyleLbl="revTx" presStyleIdx="0" presStyleCnt="7"/>
      <dgm:spPr/>
    </dgm:pt>
    <dgm:pt modelId="{47D7C155-060D-4BBE-9837-4CDFDA275127}" type="pres">
      <dgm:prSet presAssocID="{514D190B-0A79-4641-AE56-9DD8FEC2259D}" presName="bSpace" presStyleCnt="0"/>
      <dgm:spPr/>
    </dgm:pt>
    <dgm:pt modelId="{97AFD3BF-7FD1-47EA-AACE-3839340EA8C2}" type="pres">
      <dgm:prSet presAssocID="{514D190B-0A79-4641-AE56-9DD8FEC2259D}" presName="parBackupNorm" presStyleCnt="0"/>
      <dgm:spPr/>
    </dgm:pt>
    <dgm:pt modelId="{2F63A3DB-6224-40FE-9D66-FE75A4C41FBC}" type="pres">
      <dgm:prSet presAssocID="{660A85EE-CB6D-48FC-9CD1-EE65AE99488E}" presName="parSpace" presStyleCnt="0"/>
      <dgm:spPr/>
    </dgm:pt>
    <dgm:pt modelId="{9A005BEB-8D38-4701-AA6D-3528EEF5ECD2}" type="pres">
      <dgm:prSet presAssocID="{170AB4BB-0C2C-4B24-80C8-D5A2F9B080AF}" presName="parComposite" presStyleCnt="0"/>
      <dgm:spPr/>
    </dgm:pt>
    <dgm:pt modelId="{B7146702-1030-4EBC-8E62-14A8363D5C50}" type="pres">
      <dgm:prSet presAssocID="{170AB4BB-0C2C-4B24-80C8-D5A2F9B080AF}" presName="parBigCircle" presStyleLbl="node0" presStyleIdx="1" presStyleCnt="7"/>
      <dgm:spPr/>
    </dgm:pt>
    <dgm:pt modelId="{F4A055B9-3AA8-47EE-9CB6-7CCC3FBD681C}" type="pres">
      <dgm:prSet presAssocID="{170AB4BB-0C2C-4B24-80C8-D5A2F9B080AF}" presName="parTx" presStyleLbl="revTx" presStyleIdx="1" presStyleCnt="7"/>
      <dgm:spPr/>
    </dgm:pt>
    <dgm:pt modelId="{00ADBEAE-69F5-4971-87F9-37B6CFA6BA65}" type="pres">
      <dgm:prSet presAssocID="{170AB4BB-0C2C-4B24-80C8-D5A2F9B080AF}" presName="bSpace" presStyleCnt="0"/>
      <dgm:spPr/>
    </dgm:pt>
    <dgm:pt modelId="{14F31CB0-1DE3-412E-9624-5BBA7F1015A3}" type="pres">
      <dgm:prSet presAssocID="{170AB4BB-0C2C-4B24-80C8-D5A2F9B080AF}" presName="parBackupNorm" presStyleCnt="0"/>
      <dgm:spPr/>
    </dgm:pt>
    <dgm:pt modelId="{9AC8F018-8361-4913-91EA-02509A7AFEB3}" type="pres">
      <dgm:prSet presAssocID="{3CACF60F-AD45-4284-B9BC-80F3B281C98B}" presName="parSpace" presStyleCnt="0"/>
      <dgm:spPr/>
    </dgm:pt>
    <dgm:pt modelId="{6E6B9C5A-823D-4299-8773-C1AB7D5778E0}" type="pres">
      <dgm:prSet presAssocID="{4D82C98E-AA8F-4890-8709-DBF4295EEA24}" presName="parComposite" presStyleCnt="0"/>
      <dgm:spPr/>
    </dgm:pt>
    <dgm:pt modelId="{4C700D04-814E-4240-AA0D-6939E367D527}" type="pres">
      <dgm:prSet presAssocID="{4D82C98E-AA8F-4890-8709-DBF4295EEA24}" presName="parBigCircle" presStyleLbl="node0" presStyleIdx="2" presStyleCnt="7"/>
      <dgm:spPr/>
    </dgm:pt>
    <dgm:pt modelId="{92747CC0-9832-45B6-BC4D-68003CB472CA}" type="pres">
      <dgm:prSet presAssocID="{4D82C98E-AA8F-4890-8709-DBF4295EEA24}" presName="parTx" presStyleLbl="revTx" presStyleIdx="2" presStyleCnt="7"/>
      <dgm:spPr/>
    </dgm:pt>
    <dgm:pt modelId="{3B634F6E-36C2-4F41-B22E-122E4781466B}" type="pres">
      <dgm:prSet presAssocID="{4D82C98E-AA8F-4890-8709-DBF4295EEA24}" presName="bSpace" presStyleCnt="0"/>
      <dgm:spPr/>
    </dgm:pt>
    <dgm:pt modelId="{5E029F0C-8879-4F80-B29C-C4932D4326CB}" type="pres">
      <dgm:prSet presAssocID="{4D82C98E-AA8F-4890-8709-DBF4295EEA24}" presName="parBackupNorm" presStyleCnt="0"/>
      <dgm:spPr/>
    </dgm:pt>
    <dgm:pt modelId="{2B6DC563-B9BE-4677-900F-16BBF4FCB79F}" type="pres">
      <dgm:prSet presAssocID="{A68B6918-150B-47EA-8057-984378501D45}" presName="parSpace" presStyleCnt="0"/>
      <dgm:spPr/>
    </dgm:pt>
    <dgm:pt modelId="{92989193-7711-45D2-B163-EC48FE0924F1}" type="pres">
      <dgm:prSet presAssocID="{B9E366F7-3E2D-4876-88B0-EF359CC456F4}" presName="parComposite" presStyleCnt="0"/>
      <dgm:spPr/>
    </dgm:pt>
    <dgm:pt modelId="{5B3E01DC-F074-44F3-B570-6134A976222C}" type="pres">
      <dgm:prSet presAssocID="{B9E366F7-3E2D-4876-88B0-EF359CC456F4}" presName="parBigCircle" presStyleLbl="node0" presStyleIdx="3" presStyleCnt="7"/>
      <dgm:spPr/>
    </dgm:pt>
    <dgm:pt modelId="{8B102EE2-D75B-4CF4-A73C-87DB143C3B84}" type="pres">
      <dgm:prSet presAssocID="{B9E366F7-3E2D-4876-88B0-EF359CC456F4}" presName="parTx" presStyleLbl="revTx" presStyleIdx="3" presStyleCnt="7"/>
      <dgm:spPr/>
    </dgm:pt>
    <dgm:pt modelId="{1A42733F-27B4-464C-B42F-5BE9EB76EE93}" type="pres">
      <dgm:prSet presAssocID="{B9E366F7-3E2D-4876-88B0-EF359CC456F4}" presName="bSpace" presStyleCnt="0"/>
      <dgm:spPr/>
    </dgm:pt>
    <dgm:pt modelId="{D0BAB289-60AB-47C7-9EFD-5F959F18EE19}" type="pres">
      <dgm:prSet presAssocID="{B9E366F7-3E2D-4876-88B0-EF359CC456F4}" presName="parBackupNorm" presStyleCnt="0"/>
      <dgm:spPr/>
    </dgm:pt>
    <dgm:pt modelId="{DF13EDF7-8AA6-4ACC-AB13-D76A2D573B65}" type="pres">
      <dgm:prSet presAssocID="{54DE1E64-234C-423A-89B6-040F8FE9CBEB}" presName="parSpace" presStyleCnt="0"/>
      <dgm:spPr/>
    </dgm:pt>
    <dgm:pt modelId="{7C7B4B2F-0762-4FBC-B66C-1D6774405F2F}" type="pres">
      <dgm:prSet presAssocID="{CE5BB7B7-CD81-41CE-AF0B-35773E75CFAE}" presName="parComposite" presStyleCnt="0"/>
      <dgm:spPr/>
    </dgm:pt>
    <dgm:pt modelId="{3C388070-DE43-43DC-AB61-D2266FC30933}" type="pres">
      <dgm:prSet presAssocID="{CE5BB7B7-CD81-41CE-AF0B-35773E75CFAE}" presName="parBigCircle" presStyleLbl="node0" presStyleIdx="4" presStyleCnt="7"/>
      <dgm:spPr/>
    </dgm:pt>
    <dgm:pt modelId="{E3D35DAB-37EC-45CE-B550-99AB8274D6D3}" type="pres">
      <dgm:prSet presAssocID="{CE5BB7B7-CD81-41CE-AF0B-35773E75CFAE}" presName="parTx" presStyleLbl="revTx" presStyleIdx="4" presStyleCnt="7"/>
      <dgm:spPr/>
    </dgm:pt>
    <dgm:pt modelId="{FC2E73D0-A307-4C71-979C-84AC513AF611}" type="pres">
      <dgm:prSet presAssocID="{CE5BB7B7-CD81-41CE-AF0B-35773E75CFAE}" presName="bSpace" presStyleCnt="0"/>
      <dgm:spPr/>
    </dgm:pt>
    <dgm:pt modelId="{9FABCB83-C98A-4989-B31B-D71855C60133}" type="pres">
      <dgm:prSet presAssocID="{CE5BB7B7-CD81-41CE-AF0B-35773E75CFAE}" presName="parBackupNorm" presStyleCnt="0"/>
      <dgm:spPr/>
    </dgm:pt>
    <dgm:pt modelId="{7DAFC8B4-A89A-49A9-BE06-15390F62F5B9}" type="pres">
      <dgm:prSet presAssocID="{3093262E-47FD-45EB-B5B0-D34C6D1ABC54}" presName="parSpace" presStyleCnt="0"/>
      <dgm:spPr/>
    </dgm:pt>
    <dgm:pt modelId="{AA048400-431D-4FC3-8D19-110D24572AAD}" type="pres">
      <dgm:prSet presAssocID="{3D84B375-B330-4286-AE31-C8E53DC3C3F3}" presName="parComposite" presStyleCnt="0"/>
      <dgm:spPr/>
    </dgm:pt>
    <dgm:pt modelId="{150BFA47-A724-4589-9403-3149EAF546CF}" type="pres">
      <dgm:prSet presAssocID="{3D84B375-B330-4286-AE31-C8E53DC3C3F3}" presName="parBigCircle" presStyleLbl="node0" presStyleIdx="5" presStyleCnt="7"/>
      <dgm:spPr/>
    </dgm:pt>
    <dgm:pt modelId="{1D265D8B-92E7-40CC-8B93-E8A293B60879}" type="pres">
      <dgm:prSet presAssocID="{3D84B375-B330-4286-AE31-C8E53DC3C3F3}" presName="parTx" presStyleLbl="revTx" presStyleIdx="5" presStyleCnt="7"/>
      <dgm:spPr/>
    </dgm:pt>
    <dgm:pt modelId="{BA642457-331B-49F2-B2A8-6401C96EDA82}" type="pres">
      <dgm:prSet presAssocID="{3D84B375-B330-4286-AE31-C8E53DC3C3F3}" presName="bSpace" presStyleCnt="0"/>
      <dgm:spPr/>
    </dgm:pt>
    <dgm:pt modelId="{01352706-2E8A-4F6F-9BB9-5E6B616B244C}" type="pres">
      <dgm:prSet presAssocID="{3D84B375-B330-4286-AE31-C8E53DC3C3F3}" presName="parBackupNorm" presStyleCnt="0"/>
      <dgm:spPr/>
    </dgm:pt>
    <dgm:pt modelId="{EF4F3246-27B9-49AE-8C2B-8BC0545800D6}" type="pres">
      <dgm:prSet presAssocID="{C5A4A6F3-7889-4F48-A664-BF207D19BF1D}" presName="parSpace" presStyleCnt="0"/>
      <dgm:spPr/>
    </dgm:pt>
    <dgm:pt modelId="{71F9C016-7E5D-4846-A808-6365BAF61BD4}" type="pres">
      <dgm:prSet presAssocID="{1609940A-5F3F-4E76-8345-4EAC8039F28E}" presName="parComposite" presStyleCnt="0"/>
      <dgm:spPr/>
    </dgm:pt>
    <dgm:pt modelId="{AEF6AE88-60F7-4056-9BA9-39073016EB42}" type="pres">
      <dgm:prSet presAssocID="{1609940A-5F3F-4E76-8345-4EAC8039F28E}" presName="parBigCircle" presStyleLbl="node0" presStyleIdx="6" presStyleCnt="7"/>
      <dgm:spPr/>
    </dgm:pt>
    <dgm:pt modelId="{1061CBCD-20C6-475E-A3FF-7286C405A7BD}" type="pres">
      <dgm:prSet presAssocID="{1609940A-5F3F-4E76-8345-4EAC8039F28E}" presName="parTx" presStyleLbl="revTx" presStyleIdx="6" presStyleCnt="7"/>
      <dgm:spPr/>
    </dgm:pt>
    <dgm:pt modelId="{7785DF3D-6601-4383-8CF6-9D3B98CF847D}" type="pres">
      <dgm:prSet presAssocID="{1609940A-5F3F-4E76-8345-4EAC8039F28E}" presName="bSpace" presStyleCnt="0"/>
      <dgm:spPr/>
    </dgm:pt>
    <dgm:pt modelId="{D58C647A-7C8C-42E8-AB00-146D52A5CA4C}" type="pres">
      <dgm:prSet presAssocID="{1609940A-5F3F-4E76-8345-4EAC8039F28E}" presName="parBackupNorm" presStyleCnt="0"/>
      <dgm:spPr/>
    </dgm:pt>
    <dgm:pt modelId="{80C4AC78-56F2-4E93-9EE6-493E142ABA60}" type="pres">
      <dgm:prSet presAssocID="{E1FB8BA2-B043-4B13-AD70-029044BC2076}" presName="parSpace" presStyleCnt="0"/>
      <dgm:spPr/>
    </dgm:pt>
  </dgm:ptLst>
  <dgm:cxnLst>
    <dgm:cxn modelId="{74CAEE10-1573-4BD4-91DB-45942054931B}" type="presOf" srcId="{159862CA-B458-4F96-A681-8AB52B95E293}" destId="{FB2F065A-8E4B-4CBF-9F15-657C83712D0E}" srcOrd="0" destOrd="0" presId="urn:microsoft.com/office/officeart/2008/layout/CircleAccentTimeline"/>
    <dgm:cxn modelId="{7AF5F924-A122-45BA-A0DE-9C186E20D1FF}" srcId="{159862CA-B458-4F96-A681-8AB52B95E293}" destId="{4D82C98E-AA8F-4890-8709-DBF4295EEA24}" srcOrd="2" destOrd="0" parTransId="{B97AB11B-FACE-4A7C-8128-806B98A6C1A6}" sibTransId="{A68B6918-150B-47EA-8057-984378501D45}"/>
    <dgm:cxn modelId="{3ADB202C-DD02-4F43-9B9B-C0A630E56F25}" type="presOf" srcId="{514D190B-0A79-4641-AE56-9DD8FEC2259D}" destId="{BE7D6B5F-9E0B-446F-8233-55F2B6E06CFD}" srcOrd="0" destOrd="0" presId="urn:microsoft.com/office/officeart/2008/layout/CircleAccentTimeline"/>
    <dgm:cxn modelId="{4832EF31-E017-4C1E-9549-1C8BA9020C2F}" srcId="{159862CA-B458-4F96-A681-8AB52B95E293}" destId="{B9E366F7-3E2D-4876-88B0-EF359CC456F4}" srcOrd="3" destOrd="0" parTransId="{E11EC914-EF83-470D-9EAB-24C11614EC43}" sibTransId="{54DE1E64-234C-423A-89B6-040F8FE9CBEB}"/>
    <dgm:cxn modelId="{BF9FD134-C04A-4025-A1C2-59E2C7DD589A}" srcId="{159862CA-B458-4F96-A681-8AB52B95E293}" destId="{170AB4BB-0C2C-4B24-80C8-D5A2F9B080AF}" srcOrd="1" destOrd="0" parTransId="{7278A1D5-6936-4484-BD1F-EF2BCA379762}" sibTransId="{3CACF60F-AD45-4284-B9BC-80F3B281C98B}"/>
    <dgm:cxn modelId="{B082BC5B-E2D2-4DF9-B499-4C8E4B799E21}" type="presOf" srcId="{1609940A-5F3F-4E76-8345-4EAC8039F28E}" destId="{1061CBCD-20C6-475E-A3FF-7286C405A7BD}" srcOrd="0" destOrd="0" presId="urn:microsoft.com/office/officeart/2008/layout/CircleAccentTimeline"/>
    <dgm:cxn modelId="{7FD90976-DB2F-47E3-B3BE-23508A118616}" srcId="{159862CA-B458-4F96-A681-8AB52B95E293}" destId="{1609940A-5F3F-4E76-8345-4EAC8039F28E}" srcOrd="6" destOrd="0" parTransId="{0B672F4F-E523-42A5-8EE1-FCDCA9B0763A}" sibTransId="{E1FB8BA2-B043-4B13-AD70-029044BC2076}"/>
    <dgm:cxn modelId="{F4E59B91-48FE-426B-BD00-632C47C8BFDE}" type="presOf" srcId="{B9E366F7-3E2D-4876-88B0-EF359CC456F4}" destId="{8B102EE2-D75B-4CF4-A73C-87DB143C3B84}" srcOrd="0" destOrd="0" presId="urn:microsoft.com/office/officeart/2008/layout/CircleAccentTimeline"/>
    <dgm:cxn modelId="{ABA75098-79E6-4C10-86F9-C649C7BAFBB3}" type="presOf" srcId="{CE5BB7B7-CD81-41CE-AF0B-35773E75CFAE}" destId="{E3D35DAB-37EC-45CE-B550-99AB8274D6D3}" srcOrd="0" destOrd="0" presId="urn:microsoft.com/office/officeart/2008/layout/CircleAccentTimeline"/>
    <dgm:cxn modelId="{18297CA9-131D-4ECA-90D8-6C059E97CB52}" type="presOf" srcId="{170AB4BB-0C2C-4B24-80C8-D5A2F9B080AF}" destId="{F4A055B9-3AA8-47EE-9CB6-7CCC3FBD681C}" srcOrd="0" destOrd="0" presId="urn:microsoft.com/office/officeart/2008/layout/CircleAccentTimeline"/>
    <dgm:cxn modelId="{98E5B0C3-1D7A-4DF9-9373-468586FBA8FA}" srcId="{159862CA-B458-4F96-A681-8AB52B95E293}" destId="{CE5BB7B7-CD81-41CE-AF0B-35773E75CFAE}" srcOrd="4" destOrd="0" parTransId="{EBBFE6F6-8A65-4FF2-AD98-AF1F63A55A22}" sibTransId="{3093262E-47FD-45EB-B5B0-D34C6D1ABC54}"/>
    <dgm:cxn modelId="{DC2CB1C8-DA47-43D5-9E57-7F3E4ACF0B06}" type="presOf" srcId="{3D84B375-B330-4286-AE31-C8E53DC3C3F3}" destId="{1D265D8B-92E7-40CC-8B93-E8A293B60879}" srcOrd="0" destOrd="0" presId="urn:microsoft.com/office/officeart/2008/layout/CircleAccentTimeline"/>
    <dgm:cxn modelId="{3A864CD2-0650-45DD-9054-745D4FF54C74}" srcId="{159862CA-B458-4F96-A681-8AB52B95E293}" destId="{514D190B-0A79-4641-AE56-9DD8FEC2259D}" srcOrd="0" destOrd="0" parTransId="{2776F9EC-280F-4476-902B-7F46DD1F84A3}" sibTransId="{660A85EE-CB6D-48FC-9CD1-EE65AE99488E}"/>
    <dgm:cxn modelId="{A971AAD5-97C7-4F51-910E-ADC2B1122932}" type="presOf" srcId="{4D82C98E-AA8F-4890-8709-DBF4295EEA24}" destId="{92747CC0-9832-45B6-BC4D-68003CB472CA}" srcOrd="0" destOrd="0" presId="urn:microsoft.com/office/officeart/2008/layout/CircleAccentTimeline"/>
    <dgm:cxn modelId="{A7FD71E7-BEED-4E59-A62A-E3B95695D3EB}" srcId="{159862CA-B458-4F96-A681-8AB52B95E293}" destId="{3D84B375-B330-4286-AE31-C8E53DC3C3F3}" srcOrd="5" destOrd="0" parTransId="{36959E1D-2299-49B2-8B5F-04CCEC05B623}" sibTransId="{C5A4A6F3-7889-4F48-A664-BF207D19BF1D}"/>
    <dgm:cxn modelId="{00B8C807-5D8D-43B0-93E0-E87822B6D531}" type="presParOf" srcId="{FB2F065A-8E4B-4CBF-9F15-657C83712D0E}" destId="{CC5EDA52-DC51-4A83-8EB1-8A13D6F9D586}" srcOrd="0" destOrd="0" presId="urn:microsoft.com/office/officeart/2008/layout/CircleAccentTimeline"/>
    <dgm:cxn modelId="{2D850A13-65D7-4621-9DC0-8D32FEDF2338}" type="presParOf" srcId="{CC5EDA52-DC51-4A83-8EB1-8A13D6F9D586}" destId="{89C544DF-ED46-4ABE-BC23-B6BD8985FF53}" srcOrd="0" destOrd="0" presId="urn:microsoft.com/office/officeart/2008/layout/CircleAccentTimeline"/>
    <dgm:cxn modelId="{962B1451-6018-4E60-9C75-D6A4C8A830A9}" type="presParOf" srcId="{CC5EDA52-DC51-4A83-8EB1-8A13D6F9D586}" destId="{BE7D6B5F-9E0B-446F-8233-55F2B6E06CFD}" srcOrd="1" destOrd="0" presId="urn:microsoft.com/office/officeart/2008/layout/CircleAccentTimeline"/>
    <dgm:cxn modelId="{AC8D7CAD-EBB1-4D06-9B04-CD43153A4053}" type="presParOf" srcId="{CC5EDA52-DC51-4A83-8EB1-8A13D6F9D586}" destId="{47D7C155-060D-4BBE-9837-4CDFDA275127}" srcOrd="2" destOrd="0" presId="urn:microsoft.com/office/officeart/2008/layout/CircleAccentTimeline"/>
    <dgm:cxn modelId="{D97D53D7-E451-4DA3-B3C9-5E88A1DC9544}" type="presParOf" srcId="{FB2F065A-8E4B-4CBF-9F15-657C83712D0E}" destId="{97AFD3BF-7FD1-47EA-AACE-3839340EA8C2}" srcOrd="1" destOrd="0" presId="urn:microsoft.com/office/officeart/2008/layout/CircleAccentTimeline"/>
    <dgm:cxn modelId="{2CF387C6-AC91-4398-BC5B-43807CD44129}" type="presParOf" srcId="{FB2F065A-8E4B-4CBF-9F15-657C83712D0E}" destId="{2F63A3DB-6224-40FE-9D66-FE75A4C41FBC}" srcOrd="2" destOrd="0" presId="urn:microsoft.com/office/officeart/2008/layout/CircleAccentTimeline"/>
    <dgm:cxn modelId="{8744E356-08BE-4137-8E7D-D273920AFC73}" type="presParOf" srcId="{FB2F065A-8E4B-4CBF-9F15-657C83712D0E}" destId="{9A005BEB-8D38-4701-AA6D-3528EEF5ECD2}" srcOrd="3" destOrd="0" presId="urn:microsoft.com/office/officeart/2008/layout/CircleAccentTimeline"/>
    <dgm:cxn modelId="{1B2C6528-60AC-4EDA-86FF-67A715D6997B}" type="presParOf" srcId="{9A005BEB-8D38-4701-AA6D-3528EEF5ECD2}" destId="{B7146702-1030-4EBC-8E62-14A8363D5C50}" srcOrd="0" destOrd="0" presId="urn:microsoft.com/office/officeart/2008/layout/CircleAccentTimeline"/>
    <dgm:cxn modelId="{08034A4E-7FC2-4958-BF2B-5D6519CCFCC2}" type="presParOf" srcId="{9A005BEB-8D38-4701-AA6D-3528EEF5ECD2}" destId="{F4A055B9-3AA8-47EE-9CB6-7CCC3FBD681C}" srcOrd="1" destOrd="0" presId="urn:microsoft.com/office/officeart/2008/layout/CircleAccentTimeline"/>
    <dgm:cxn modelId="{27393B45-9F41-4335-B282-1B0F68DC8649}" type="presParOf" srcId="{9A005BEB-8D38-4701-AA6D-3528EEF5ECD2}" destId="{00ADBEAE-69F5-4971-87F9-37B6CFA6BA65}" srcOrd="2" destOrd="0" presId="urn:microsoft.com/office/officeart/2008/layout/CircleAccentTimeline"/>
    <dgm:cxn modelId="{B3966A95-6624-4957-993C-9E0324ABD5BF}" type="presParOf" srcId="{FB2F065A-8E4B-4CBF-9F15-657C83712D0E}" destId="{14F31CB0-1DE3-412E-9624-5BBA7F1015A3}" srcOrd="4" destOrd="0" presId="urn:microsoft.com/office/officeart/2008/layout/CircleAccentTimeline"/>
    <dgm:cxn modelId="{C1C7634D-F7C1-4359-924C-CFEA8CE30CC0}" type="presParOf" srcId="{FB2F065A-8E4B-4CBF-9F15-657C83712D0E}" destId="{9AC8F018-8361-4913-91EA-02509A7AFEB3}" srcOrd="5" destOrd="0" presId="urn:microsoft.com/office/officeart/2008/layout/CircleAccentTimeline"/>
    <dgm:cxn modelId="{EBD64CDE-59F7-48B9-AFAB-8A87F04F0A0E}" type="presParOf" srcId="{FB2F065A-8E4B-4CBF-9F15-657C83712D0E}" destId="{6E6B9C5A-823D-4299-8773-C1AB7D5778E0}" srcOrd="6" destOrd="0" presId="urn:microsoft.com/office/officeart/2008/layout/CircleAccentTimeline"/>
    <dgm:cxn modelId="{EFBF3223-4CEC-4B62-B667-6A3766D1A976}" type="presParOf" srcId="{6E6B9C5A-823D-4299-8773-C1AB7D5778E0}" destId="{4C700D04-814E-4240-AA0D-6939E367D527}" srcOrd="0" destOrd="0" presId="urn:microsoft.com/office/officeart/2008/layout/CircleAccentTimeline"/>
    <dgm:cxn modelId="{79B47278-F4E1-4641-842C-D3685C300058}" type="presParOf" srcId="{6E6B9C5A-823D-4299-8773-C1AB7D5778E0}" destId="{92747CC0-9832-45B6-BC4D-68003CB472CA}" srcOrd="1" destOrd="0" presId="urn:microsoft.com/office/officeart/2008/layout/CircleAccentTimeline"/>
    <dgm:cxn modelId="{2B617DD7-86C1-4364-9C80-0E3181E87823}" type="presParOf" srcId="{6E6B9C5A-823D-4299-8773-C1AB7D5778E0}" destId="{3B634F6E-36C2-4F41-B22E-122E4781466B}" srcOrd="2" destOrd="0" presId="urn:microsoft.com/office/officeart/2008/layout/CircleAccentTimeline"/>
    <dgm:cxn modelId="{DEE2684C-4EBA-48FC-9007-7CA839079D4A}" type="presParOf" srcId="{FB2F065A-8E4B-4CBF-9F15-657C83712D0E}" destId="{5E029F0C-8879-4F80-B29C-C4932D4326CB}" srcOrd="7" destOrd="0" presId="urn:microsoft.com/office/officeart/2008/layout/CircleAccentTimeline"/>
    <dgm:cxn modelId="{4793A556-C88E-41E7-B240-0D4974576EC1}" type="presParOf" srcId="{FB2F065A-8E4B-4CBF-9F15-657C83712D0E}" destId="{2B6DC563-B9BE-4677-900F-16BBF4FCB79F}" srcOrd="8" destOrd="0" presId="urn:microsoft.com/office/officeart/2008/layout/CircleAccentTimeline"/>
    <dgm:cxn modelId="{56487F51-BB49-4A4D-B4D9-3CA23EFE6F07}" type="presParOf" srcId="{FB2F065A-8E4B-4CBF-9F15-657C83712D0E}" destId="{92989193-7711-45D2-B163-EC48FE0924F1}" srcOrd="9" destOrd="0" presId="urn:microsoft.com/office/officeart/2008/layout/CircleAccentTimeline"/>
    <dgm:cxn modelId="{20519CA8-26E6-43F9-86EC-4BCF2DCF8D47}" type="presParOf" srcId="{92989193-7711-45D2-B163-EC48FE0924F1}" destId="{5B3E01DC-F074-44F3-B570-6134A976222C}" srcOrd="0" destOrd="0" presId="urn:microsoft.com/office/officeart/2008/layout/CircleAccentTimeline"/>
    <dgm:cxn modelId="{785C9989-F5E4-4F0A-8523-B878EF8083E8}" type="presParOf" srcId="{92989193-7711-45D2-B163-EC48FE0924F1}" destId="{8B102EE2-D75B-4CF4-A73C-87DB143C3B84}" srcOrd="1" destOrd="0" presId="urn:microsoft.com/office/officeart/2008/layout/CircleAccentTimeline"/>
    <dgm:cxn modelId="{ED9A2408-46C6-47BF-A609-527549E4A20C}" type="presParOf" srcId="{92989193-7711-45D2-B163-EC48FE0924F1}" destId="{1A42733F-27B4-464C-B42F-5BE9EB76EE93}" srcOrd="2" destOrd="0" presId="urn:microsoft.com/office/officeart/2008/layout/CircleAccentTimeline"/>
    <dgm:cxn modelId="{F4571071-973F-4EDB-A926-686081CD4821}" type="presParOf" srcId="{FB2F065A-8E4B-4CBF-9F15-657C83712D0E}" destId="{D0BAB289-60AB-47C7-9EFD-5F959F18EE19}" srcOrd="10" destOrd="0" presId="urn:microsoft.com/office/officeart/2008/layout/CircleAccentTimeline"/>
    <dgm:cxn modelId="{644F9D38-93AF-44A9-8F80-01B21FCEFE54}" type="presParOf" srcId="{FB2F065A-8E4B-4CBF-9F15-657C83712D0E}" destId="{DF13EDF7-8AA6-4ACC-AB13-D76A2D573B65}" srcOrd="11" destOrd="0" presId="urn:microsoft.com/office/officeart/2008/layout/CircleAccentTimeline"/>
    <dgm:cxn modelId="{C8D5C67C-BE64-4F99-91B4-582A260483C0}" type="presParOf" srcId="{FB2F065A-8E4B-4CBF-9F15-657C83712D0E}" destId="{7C7B4B2F-0762-4FBC-B66C-1D6774405F2F}" srcOrd="12" destOrd="0" presId="urn:microsoft.com/office/officeart/2008/layout/CircleAccentTimeline"/>
    <dgm:cxn modelId="{2B9B86AF-FD0B-4674-BFA8-02570786B1EA}" type="presParOf" srcId="{7C7B4B2F-0762-4FBC-B66C-1D6774405F2F}" destId="{3C388070-DE43-43DC-AB61-D2266FC30933}" srcOrd="0" destOrd="0" presId="urn:microsoft.com/office/officeart/2008/layout/CircleAccentTimeline"/>
    <dgm:cxn modelId="{E35C446D-8932-4D35-96C6-67AC9EB51820}" type="presParOf" srcId="{7C7B4B2F-0762-4FBC-B66C-1D6774405F2F}" destId="{E3D35DAB-37EC-45CE-B550-99AB8274D6D3}" srcOrd="1" destOrd="0" presId="urn:microsoft.com/office/officeart/2008/layout/CircleAccentTimeline"/>
    <dgm:cxn modelId="{A3F6CF2A-1EE2-4622-9EED-696432F1B688}" type="presParOf" srcId="{7C7B4B2F-0762-4FBC-B66C-1D6774405F2F}" destId="{FC2E73D0-A307-4C71-979C-84AC513AF611}" srcOrd="2" destOrd="0" presId="urn:microsoft.com/office/officeart/2008/layout/CircleAccentTimeline"/>
    <dgm:cxn modelId="{EFEFAC35-EFAD-47C2-8AEE-9B521808FE02}" type="presParOf" srcId="{FB2F065A-8E4B-4CBF-9F15-657C83712D0E}" destId="{9FABCB83-C98A-4989-B31B-D71855C60133}" srcOrd="13" destOrd="0" presId="urn:microsoft.com/office/officeart/2008/layout/CircleAccentTimeline"/>
    <dgm:cxn modelId="{F8E53E6A-9D66-4830-A7BD-33069D7020CA}" type="presParOf" srcId="{FB2F065A-8E4B-4CBF-9F15-657C83712D0E}" destId="{7DAFC8B4-A89A-49A9-BE06-15390F62F5B9}" srcOrd="14" destOrd="0" presId="urn:microsoft.com/office/officeart/2008/layout/CircleAccentTimeline"/>
    <dgm:cxn modelId="{313A0296-023A-40DF-8938-46297C8EDEC4}" type="presParOf" srcId="{FB2F065A-8E4B-4CBF-9F15-657C83712D0E}" destId="{AA048400-431D-4FC3-8D19-110D24572AAD}" srcOrd="15" destOrd="0" presId="urn:microsoft.com/office/officeart/2008/layout/CircleAccentTimeline"/>
    <dgm:cxn modelId="{08D61C2A-3184-4C6B-BB52-5E14F84F4CBD}" type="presParOf" srcId="{AA048400-431D-4FC3-8D19-110D24572AAD}" destId="{150BFA47-A724-4589-9403-3149EAF546CF}" srcOrd="0" destOrd="0" presId="urn:microsoft.com/office/officeart/2008/layout/CircleAccentTimeline"/>
    <dgm:cxn modelId="{4A05C402-DE22-428C-B544-5DF2CFD55E90}" type="presParOf" srcId="{AA048400-431D-4FC3-8D19-110D24572AAD}" destId="{1D265D8B-92E7-40CC-8B93-E8A293B60879}" srcOrd="1" destOrd="0" presId="urn:microsoft.com/office/officeart/2008/layout/CircleAccentTimeline"/>
    <dgm:cxn modelId="{89923037-4CB2-43ED-8837-14074AF9FDD4}" type="presParOf" srcId="{AA048400-431D-4FC3-8D19-110D24572AAD}" destId="{BA642457-331B-49F2-B2A8-6401C96EDA82}" srcOrd="2" destOrd="0" presId="urn:microsoft.com/office/officeart/2008/layout/CircleAccentTimeline"/>
    <dgm:cxn modelId="{96011FE3-7210-4008-A7E7-B879DB384301}" type="presParOf" srcId="{FB2F065A-8E4B-4CBF-9F15-657C83712D0E}" destId="{01352706-2E8A-4F6F-9BB9-5E6B616B244C}" srcOrd="16" destOrd="0" presId="urn:microsoft.com/office/officeart/2008/layout/CircleAccentTimeline"/>
    <dgm:cxn modelId="{438A0A67-205C-40E1-BD5D-C45FD3F2BDF5}" type="presParOf" srcId="{FB2F065A-8E4B-4CBF-9F15-657C83712D0E}" destId="{EF4F3246-27B9-49AE-8C2B-8BC0545800D6}" srcOrd="17" destOrd="0" presId="urn:microsoft.com/office/officeart/2008/layout/CircleAccentTimeline"/>
    <dgm:cxn modelId="{38322C70-40D4-4366-8EB7-0F60E45D21EB}" type="presParOf" srcId="{FB2F065A-8E4B-4CBF-9F15-657C83712D0E}" destId="{71F9C016-7E5D-4846-A808-6365BAF61BD4}" srcOrd="18" destOrd="0" presId="urn:microsoft.com/office/officeart/2008/layout/CircleAccentTimeline"/>
    <dgm:cxn modelId="{6E7D1581-2997-41D9-9F4F-6E3B8E37FE90}" type="presParOf" srcId="{71F9C016-7E5D-4846-A808-6365BAF61BD4}" destId="{AEF6AE88-60F7-4056-9BA9-39073016EB42}" srcOrd="0" destOrd="0" presId="urn:microsoft.com/office/officeart/2008/layout/CircleAccentTimeline"/>
    <dgm:cxn modelId="{D03F1DD9-2831-4465-822A-83017CD0B165}" type="presParOf" srcId="{71F9C016-7E5D-4846-A808-6365BAF61BD4}" destId="{1061CBCD-20C6-475E-A3FF-7286C405A7BD}" srcOrd="1" destOrd="0" presId="urn:microsoft.com/office/officeart/2008/layout/CircleAccentTimeline"/>
    <dgm:cxn modelId="{351EF242-44AB-4FC3-BF9C-570DCDB5E3C3}" type="presParOf" srcId="{71F9C016-7E5D-4846-A808-6365BAF61BD4}" destId="{7785DF3D-6601-4383-8CF6-9D3B98CF847D}" srcOrd="2" destOrd="0" presId="urn:microsoft.com/office/officeart/2008/layout/CircleAccentTimeline"/>
    <dgm:cxn modelId="{1B541B41-BFD0-4450-9990-F7388B4CCA43}" type="presParOf" srcId="{FB2F065A-8E4B-4CBF-9F15-657C83712D0E}" destId="{D58C647A-7C8C-42E8-AB00-146D52A5CA4C}" srcOrd="19" destOrd="0" presId="urn:microsoft.com/office/officeart/2008/layout/CircleAccentTimeline"/>
    <dgm:cxn modelId="{E5CD10EA-F103-450D-8ADE-65BE7C482B56}" type="presParOf" srcId="{FB2F065A-8E4B-4CBF-9F15-657C83712D0E}" destId="{80C4AC78-56F2-4E93-9EE6-493E142ABA60}" srcOrd="20" destOrd="0" presId="urn:microsoft.com/office/officeart/2008/layout/CircleAccentTimeline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3260E-DE4B-4FD3-9248-C1B5941757EB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54D3378-8947-40B2-A433-B74222A00EAC}">
      <dgm:prSet/>
      <dgm:spPr/>
      <dgm:t>
        <a:bodyPr/>
        <a:lstStyle/>
        <a:p>
          <a:pPr algn="l"/>
          <a:r>
            <a:rPr lang="tr-TR" b="1" dirty="0">
              <a:solidFill>
                <a:schemeClr val="tx1"/>
              </a:solidFill>
              <a:latin typeface="Bahnschrift" panose="020B0502040204020203" pitchFamily="34" charset="0"/>
            </a:rPr>
            <a:t>① BİLİMSEL NİTELİK</a:t>
          </a:r>
        </a:p>
      </dgm:t>
    </dgm:pt>
    <dgm:pt modelId="{37B47BC0-D56F-4D8A-B8B5-578A951FED70}" type="parTrans" cxnId="{4E4B2EFF-9D2E-45F8-A1AD-396DF8CD2A3D}">
      <dgm:prSet/>
      <dgm:spPr/>
      <dgm:t>
        <a:bodyPr/>
        <a:lstStyle/>
        <a:p>
          <a:endParaRPr lang="tr-TR"/>
        </a:p>
      </dgm:t>
    </dgm:pt>
    <dgm:pt modelId="{7B4AFEB2-C678-4AD0-A2EC-45F7A91D5E00}" type="sibTrans" cxnId="{4E4B2EFF-9D2E-45F8-A1AD-396DF8CD2A3D}">
      <dgm:prSet/>
      <dgm:spPr/>
      <dgm:t>
        <a:bodyPr/>
        <a:lstStyle/>
        <a:p>
          <a:endParaRPr lang="tr-TR"/>
        </a:p>
      </dgm:t>
    </dgm:pt>
    <dgm:pt modelId="{67B0A19D-45C4-4BB6-B6C5-60D5E8D54A7A}">
      <dgm:prSet/>
      <dgm:spPr/>
      <dgm:t>
        <a:bodyPr/>
        <a:lstStyle/>
        <a:p>
          <a:r>
            <a:rPr lang="tr-TR" dirty="0">
              <a:latin typeface="Bahnschrift" panose="020B0502040204020203" pitchFamily="34" charset="0"/>
            </a:rPr>
            <a:t>Proje önerisinin özgün değeri, amaç ve hedeflerinin açıklığı ile literatüre/uygulamaya sağlayacağı katkı</a:t>
          </a:r>
        </a:p>
      </dgm:t>
    </dgm:pt>
    <dgm:pt modelId="{63713F84-4773-4421-8576-88E1C91DE499}" type="parTrans" cxnId="{0598291B-5AFB-46A3-AEC4-FBD573ED7A96}">
      <dgm:prSet/>
      <dgm:spPr/>
      <dgm:t>
        <a:bodyPr/>
        <a:lstStyle/>
        <a:p>
          <a:endParaRPr lang="tr-TR"/>
        </a:p>
      </dgm:t>
    </dgm:pt>
    <dgm:pt modelId="{E7332DD9-861F-4407-849A-0B7D460385C8}" type="sibTrans" cxnId="{0598291B-5AFB-46A3-AEC4-FBD573ED7A96}">
      <dgm:prSet/>
      <dgm:spPr/>
      <dgm:t>
        <a:bodyPr/>
        <a:lstStyle/>
        <a:p>
          <a:endParaRPr lang="tr-TR"/>
        </a:p>
      </dgm:t>
    </dgm:pt>
    <dgm:pt modelId="{9CB7CEE5-F4E9-49B2-9A9E-30E4A3331C71}">
      <dgm:prSet/>
      <dgm:spPr/>
      <dgm:t>
        <a:bodyPr/>
        <a:lstStyle/>
        <a:p>
          <a:pPr algn="l"/>
          <a:r>
            <a:rPr lang="tr-TR" b="1" dirty="0">
              <a:solidFill>
                <a:schemeClr val="tx1"/>
              </a:solidFill>
              <a:latin typeface="Bahnschrift" panose="020B0502040204020203" pitchFamily="34" charset="0"/>
            </a:rPr>
            <a:t>② YÖNTEM</a:t>
          </a:r>
          <a:endParaRPr lang="tr-TR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BC41D5A5-7977-401A-BD1D-124FB7D3D833}" type="parTrans" cxnId="{F84A6B16-C208-460E-8AD3-306065D335C1}">
      <dgm:prSet/>
      <dgm:spPr/>
      <dgm:t>
        <a:bodyPr/>
        <a:lstStyle/>
        <a:p>
          <a:endParaRPr lang="tr-TR"/>
        </a:p>
      </dgm:t>
    </dgm:pt>
    <dgm:pt modelId="{BF727947-7F08-4EA7-A83F-6C69CE6654F8}" type="sibTrans" cxnId="{F84A6B16-C208-460E-8AD3-306065D335C1}">
      <dgm:prSet/>
      <dgm:spPr/>
      <dgm:t>
        <a:bodyPr/>
        <a:lstStyle/>
        <a:p>
          <a:endParaRPr lang="tr-TR"/>
        </a:p>
      </dgm:t>
    </dgm:pt>
    <dgm:pt modelId="{93D97523-553D-4674-82E9-9244A6EC1EDF}">
      <dgm:prSet/>
      <dgm:spPr/>
      <dgm:t>
        <a:bodyPr/>
        <a:lstStyle/>
        <a:p>
          <a:r>
            <a:rPr lang="tr-TR" dirty="0">
              <a:latin typeface="Bahnschrift" panose="020B0502040204020203" pitchFamily="34" charset="0"/>
            </a:rPr>
            <a:t>Seçilen araştırma tasarımının, veri toplama ve analiz tekniklerinin proje amaçlarına uygunluğu ve bilimsel geçerliliği</a:t>
          </a:r>
        </a:p>
      </dgm:t>
    </dgm:pt>
    <dgm:pt modelId="{76529633-1FB5-4AAC-8C37-8A8F8D103FE4}" type="parTrans" cxnId="{036F82C7-098D-4363-9E87-98173279B990}">
      <dgm:prSet/>
      <dgm:spPr/>
      <dgm:t>
        <a:bodyPr/>
        <a:lstStyle/>
        <a:p>
          <a:endParaRPr lang="tr-TR"/>
        </a:p>
      </dgm:t>
    </dgm:pt>
    <dgm:pt modelId="{5B24AF49-2CF6-4B6D-B8D5-362420A4365C}" type="sibTrans" cxnId="{036F82C7-098D-4363-9E87-98173279B990}">
      <dgm:prSet/>
      <dgm:spPr/>
      <dgm:t>
        <a:bodyPr/>
        <a:lstStyle/>
        <a:p>
          <a:endParaRPr lang="tr-TR"/>
        </a:p>
      </dgm:t>
    </dgm:pt>
    <dgm:pt modelId="{7C613921-8204-41C0-A7DA-601D0409FDED}">
      <dgm:prSet/>
      <dgm:spPr/>
      <dgm:t>
        <a:bodyPr/>
        <a:lstStyle/>
        <a:p>
          <a:pPr algn="l"/>
          <a:r>
            <a:rPr lang="tr-TR" b="1" dirty="0">
              <a:solidFill>
                <a:schemeClr val="tx1"/>
              </a:solidFill>
              <a:latin typeface="Bahnschrift" panose="020B0502040204020203" pitchFamily="34" charset="0"/>
            </a:rPr>
            <a:t>③ PROJE YÖNETİMİ</a:t>
          </a:r>
          <a:endParaRPr lang="tr-TR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CDD04102-932B-445F-B58B-02BA68CF66EB}" type="parTrans" cxnId="{C8DD6C68-3315-4DF5-BE12-B808832E5827}">
      <dgm:prSet/>
      <dgm:spPr/>
      <dgm:t>
        <a:bodyPr/>
        <a:lstStyle/>
        <a:p>
          <a:endParaRPr lang="tr-TR"/>
        </a:p>
      </dgm:t>
    </dgm:pt>
    <dgm:pt modelId="{A41DB51E-D4C0-4EAC-9031-05CE90174EDD}" type="sibTrans" cxnId="{C8DD6C68-3315-4DF5-BE12-B808832E5827}">
      <dgm:prSet/>
      <dgm:spPr/>
      <dgm:t>
        <a:bodyPr/>
        <a:lstStyle/>
        <a:p>
          <a:endParaRPr lang="tr-TR"/>
        </a:p>
      </dgm:t>
    </dgm:pt>
    <dgm:pt modelId="{4B2AB02C-E689-4BE0-99EA-2D430E79E8D0}">
      <dgm:prSet/>
      <dgm:spPr/>
      <dgm:t>
        <a:bodyPr/>
        <a:lstStyle/>
        <a:p>
          <a:r>
            <a:rPr lang="tr-TR" dirty="0">
              <a:latin typeface="Bahnschrift" panose="020B0502040204020203" pitchFamily="34" charset="0"/>
            </a:rPr>
            <a:t>Proje ekibinin yetkinliği, iş-zaman planının uygulanabilirliği, risk yönetimi ve talep edilen bütçenin uygunluğu.</a:t>
          </a:r>
        </a:p>
      </dgm:t>
    </dgm:pt>
    <dgm:pt modelId="{8E706960-FC22-4A57-AFD0-791F31705916}" type="parTrans" cxnId="{6420B85C-E492-45B0-B569-1ECF79696637}">
      <dgm:prSet/>
      <dgm:spPr/>
      <dgm:t>
        <a:bodyPr/>
        <a:lstStyle/>
        <a:p>
          <a:endParaRPr lang="tr-TR"/>
        </a:p>
      </dgm:t>
    </dgm:pt>
    <dgm:pt modelId="{0AEAAC36-C4EE-4D56-A251-CE7EBBC0D80C}" type="sibTrans" cxnId="{6420B85C-E492-45B0-B569-1ECF79696637}">
      <dgm:prSet/>
      <dgm:spPr/>
      <dgm:t>
        <a:bodyPr/>
        <a:lstStyle/>
        <a:p>
          <a:endParaRPr lang="tr-TR"/>
        </a:p>
      </dgm:t>
    </dgm:pt>
    <dgm:pt modelId="{552A19D7-1229-4A8E-936B-E068AA9D0EA2}">
      <dgm:prSet/>
      <dgm:spPr/>
      <dgm:t>
        <a:bodyPr/>
        <a:lstStyle/>
        <a:p>
          <a:pPr algn="l"/>
          <a:r>
            <a:rPr lang="tr-TR" b="1" dirty="0">
              <a:solidFill>
                <a:schemeClr val="tx1"/>
              </a:solidFill>
              <a:latin typeface="Bahnschrift" panose="020B0502040204020203" pitchFamily="34" charset="0"/>
            </a:rPr>
            <a:t>④ ÇIKTI, ETKİ VE KAZANIMLAR</a:t>
          </a:r>
          <a:endParaRPr lang="tr-TR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9C22FA40-AA23-455D-BF65-57FA93A7F3AE}" type="parTrans" cxnId="{5948772A-2E39-4E73-9794-2189ED0660F7}">
      <dgm:prSet/>
      <dgm:spPr/>
      <dgm:t>
        <a:bodyPr/>
        <a:lstStyle/>
        <a:p>
          <a:endParaRPr lang="tr-TR"/>
        </a:p>
      </dgm:t>
    </dgm:pt>
    <dgm:pt modelId="{4D792B67-B8A2-4804-ABDB-C2D9BBA2FD5A}" type="sibTrans" cxnId="{5948772A-2E39-4E73-9794-2189ED0660F7}">
      <dgm:prSet/>
      <dgm:spPr/>
      <dgm:t>
        <a:bodyPr/>
        <a:lstStyle/>
        <a:p>
          <a:endParaRPr lang="tr-TR"/>
        </a:p>
      </dgm:t>
    </dgm:pt>
    <dgm:pt modelId="{7EE78EBA-6531-424C-B9DD-85EB2A1D7718}">
      <dgm:prSet/>
      <dgm:spPr/>
      <dgm:t>
        <a:bodyPr/>
        <a:lstStyle/>
        <a:p>
          <a:r>
            <a:rPr lang="tr-TR" dirty="0">
              <a:latin typeface="Bahnschrift" panose="020B0502040204020203" pitchFamily="34" charset="0"/>
            </a:rPr>
            <a:t>Proje sonucunda elde edilecek akademik/bilimsel çıktılar (yayın, bildiri vb.), yaygın etki potansiyeli ve araştırmacı yetiştirilmesine (özellikle doktora tezlerine) sağlanacak katkı.</a:t>
          </a:r>
        </a:p>
      </dgm:t>
    </dgm:pt>
    <dgm:pt modelId="{693D9EC8-2DF2-48D8-8DFC-33704EB572FA}" type="parTrans" cxnId="{7D69B3A4-2EBB-4F67-93D5-1A2075E31120}">
      <dgm:prSet/>
      <dgm:spPr/>
      <dgm:t>
        <a:bodyPr/>
        <a:lstStyle/>
        <a:p>
          <a:endParaRPr lang="tr-TR"/>
        </a:p>
      </dgm:t>
    </dgm:pt>
    <dgm:pt modelId="{36B89AF9-E328-4258-8A85-845C4310E8E6}" type="sibTrans" cxnId="{7D69B3A4-2EBB-4F67-93D5-1A2075E31120}">
      <dgm:prSet/>
      <dgm:spPr/>
      <dgm:t>
        <a:bodyPr/>
        <a:lstStyle/>
        <a:p>
          <a:endParaRPr lang="tr-TR"/>
        </a:p>
      </dgm:t>
    </dgm:pt>
    <dgm:pt modelId="{69085E1C-D981-4EF8-AFBE-6831C5C7F5AB}" type="pres">
      <dgm:prSet presAssocID="{BC33260E-DE4B-4FD3-9248-C1B5941757EB}" presName="Name0" presStyleCnt="0">
        <dgm:presLayoutVars>
          <dgm:dir/>
          <dgm:animLvl val="lvl"/>
          <dgm:resizeHandles val="exact"/>
        </dgm:presLayoutVars>
      </dgm:prSet>
      <dgm:spPr/>
    </dgm:pt>
    <dgm:pt modelId="{08B549BF-B7CA-492E-A36A-514862263300}" type="pres">
      <dgm:prSet presAssocID="{754D3378-8947-40B2-A433-B74222A00EAC}" presName="linNode" presStyleCnt="0"/>
      <dgm:spPr/>
    </dgm:pt>
    <dgm:pt modelId="{F3AE002F-B415-4D15-98B6-A8A535A65A41}" type="pres">
      <dgm:prSet presAssocID="{754D3378-8947-40B2-A433-B74222A00EA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37E8CFA-8225-46CC-8D6E-4972C61555E9}" type="pres">
      <dgm:prSet presAssocID="{754D3378-8947-40B2-A433-B74222A00EAC}" presName="descendantText" presStyleLbl="alignAccFollowNode1" presStyleIdx="0" presStyleCnt="4">
        <dgm:presLayoutVars>
          <dgm:bulletEnabled val="1"/>
        </dgm:presLayoutVars>
      </dgm:prSet>
      <dgm:spPr/>
    </dgm:pt>
    <dgm:pt modelId="{CE62EB4F-C132-4BB7-BEA6-DBA5E2AEE886}" type="pres">
      <dgm:prSet presAssocID="{7B4AFEB2-C678-4AD0-A2EC-45F7A91D5E00}" presName="sp" presStyleCnt="0"/>
      <dgm:spPr/>
    </dgm:pt>
    <dgm:pt modelId="{2CEDF6B5-C1FE-408B-8C81-A8CF57D12B29}" type="pres">
      <dgm:prSet presAssocID="{9CB7CEE5-F4E9-49B2-9A9E-30E4A3331C71}" presName="linNode" presStyleCnt="0"/>
      <dgm:spPr/>
    </dgm:pt>
    <dgm:pt modelId="{FFC5497F-DD0A-4543-8755-8FBE2B6FD51F}" type="pres">
      <dgm:prSet presAssocID="{9CB7CEE5-F4E9-49B2-9A9E-30E4A3331C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C2686CD-1D00-4164-8FFB-92459DB1B59F}" type="pres">
      <dgm:prSet presAssocID="{9CB7CEE5-F4E9-49B2-9A9E-30E4A3331C71}" presName="descendantText" presStyleLbl="alignAccFollowNode1" presStyleIdx="1" presStyleCnt="4">
        <dgm:presLayoutVars>
          <dgm:bulletEnabled val="1"/>
        </dgm:presLayoutVars>
      </dgm:prSet>
      <dgm:spPr/>
    </dgm:pt>
    <dgm:pt modelId="{EC625C0A-5B9B-4F9D-B7D1-261E209A4838}" type="pres">
      <dgm:prSet presAssocID="{BF727947-7F08-4EA7-A83F-6C69CE6654F8}" presName="sp" presStyleCnt="0"/>
      <dgm:spPr/>
    </dgm:pt>
    <dgm:pt modelId="{D38C0206-3302-47C2-BBB3-094FDD4DFCBC}" type="pres">
      <dgm:prSet presAssocID="{7C613921-8204-41C0-A7DA-601D0409FDED}" presName="linNode" presStyleCnt="0"/>
      <dgm:spPr/>
    </dgm:pt>
    <dgm:pt modelId="{B02A08A8-B80A-4276-82C7-B11C6BD05797}" type="pres">
      <dgm:prSet presAssocID="{7C613921-8204-41C0-A7DA-601D0409FDE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6F79002-C3FA-434A-AC31-B7C740351240}" type="pres">
      <dgm:prSet presAssocID="{7C613921-8204-41C0-A7DA-601D0409FDED}" presName="descendantText" presStyleLbl="alignAccFollowNode1" presStyleIdx="2" presStyleCnt="4">
        <dgm:presLayoutVars>
          <dgm:bulletEnabled val="1"/>
        </dgm:presLayoutVars>
      </dgm:prSet>
      <dgm:spPr/>
    </dgm:pt>
    <dgm:pt modelId="{66F0F066-9E53-4C73-AC3A-570A781B90C0}" type="pres">
      <dgm:prSet presAssocID="{A41DB51E-D4C0-4EAC-9031-05CE90174EDD}" presName="sp" presStyleCnt="0"/>
      <dgm:spPr/>
    </dgm:pt>
    <dgm:pt modelId="{10B6345B-15F8-4576-B8A3-A27FF0DA6132}" type="pres">
      <dgm:prSet presAssocID="{552A19D7-1229-4A8E-936B-E068AA9D0EA2}" presName="linNode" presStyleCnt="0"/>
      <dgm:spPr/>
    </dgm:pt>
    <dgm:pt modelId="{B94BC561-F4C7-4E2C-AC0B-408B2A5404A3}" type="pres">
      <dgm:prSet presAssocID="{552A19D7-1229-4A8E-936B-E068AA9D0EA2}" presName="parentText" presStyleLbl="node1" presStyleIdx="3" presStyleCnt="4" custLinFactNeighborX="-1765" custLinFactNeighborY="-10000">
        <dgm:presLayoutVars>
          <dgm:chMax val="1"/>
          <dgm:bulletEnabled val="1"/>
        </dgm:presLayoutVars>
      </dgm:prSet>
      <dgm:spPr/>
    </dgm:pt>
    <dgm:pt modelId="{CA683428-A7C9-4D13-8802-B491CEF1AD3F}" type="pres">
      <dgm:prSet presAssocID="{552A19D7-1229-4A8E-936B-E068AA9D0EA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FFE1215-F17B-49DA-A1FD-751D06DF8131}" type="presOf" srcId="{93D97523-553D-4674-82E9-9244A6EC1EDF}" destId="{EC2686CD-1D00-4164-8FFB-92459DB1B59F}" srcOrd="0" destOrd="0" presId="urn:microsoft.com/office/officeart/2005/8/layout/vList5"/>
    <dgm:cxn modelId="{F84A6B16-C208-460E-8AD3-306065D335C1}" srcId="{BC33260E-DE4B-4FD3-9248-C1B5941757EB}" destId="{9CB7CEE5-F4E9-49B2-9A9E-30E4A3331C71}" srcOrd="1" destOrd="0" parTransId="{BC41D5A5-7977-401A-BD1D-124FB7D3D833}" sibTransId="{BF727947-7F08-4EA7-A83F-6C69CE6654F8}"/>
    <dgm:cxn modelId="{0598291B-5AFB-46A3-AEC4-FBD573ED7A96}" srcId="{754D3378-8947-40B2-A433-B74222A00EAC}" destId="{67B0A19D-45C4-4BB6-B6C5-60D5E8D54A7A}" srcOrd="0" destOrd="0" parTransId="{63713F84-4773-4421-8576-88E1C91DE499}" sibTransId="{E7332DD9-861F-4407-849A-0B7D460385C8}"/>
    <dgm:cxn modelId="{5948772A-2E39-4E73-9794-2189ED0660F7}" srcId="{BC33260E-DE4B-4FD3-9248-C1B5941757EB}" destId="{552A19D7-1229-4A8E-936B-E068AA9D0EA2}" srcOrd="3" destOrd="0" parTransId="{9C22FA40-AA23-455D-BF65-57FA93A7F3AE}" sibTransId="{4D792B67-B8A2-4804-ABDB-C2D9BBA2FD5A}"/>
    <dgm:cxn modelId="{7E0B0535-E8BC-46F5-95FB-4075351EF319}" type="presOf" srcId="{754D3378-8947-40B2-A433-B74222A00EAC}" destId="{F3AE002F-B415-4D15-98B6-A8A535A65A41}" srcOrd="0" destOrd="0" presId="urn:microsoft.com/office/officeart/2005/8/layout/vList5"/>
    <dgm:cxn modelId="{72DBD73E-BE86-409C-B410-F35B4ECAAB71}" type="presOf" srcId="{9CB7CEE5-F4E9-49B2-9A9E-30E4A3331C71}" destId="{FFC5497F-DD0A-4543-8755-8FBE2B6FD51F}" srcOrd="0" destOrd="0" presId="urn:microsoft.com/office/officeart/2005/8/layout/vList5"/>
    <dgm:cxn modelId="{DF1FBD3F-0DD5-47E0-B5A9-6BF6C90EFFDF}" type="presOf" srcId="{7C613921-8204-41C0-A7DA-601D0409FDED}" destId="{B02A08A8-B80A-4276-82C7-B11C6BD05797}" srcOrd="0" destOrd="0" presId="urn:microsoft.com/office/officeart/2005/8/layout/vList5"/>
    <dgm:cxn modelId="{6420B85C-E492-45B0-B569-1ECF79696637}" srcId="{7C613921-8204-41C0-A7DA-601D0409FDED}" destId="{4B2AB02C-E689-4BE0-99EA-2D430E79E8D0}" srcOrd="0" destOrd="0" parTransId="{8E706960-FC22-4A57-AFD0-791F31705916}" sibTransId="{0AEAAC36-C4EE-4D56-A251-CE7EBBC0D80C}"/>
    <dgm:cxn modelId="{C8DD6C68-3315-4DF5-BE12-B808832E5827}" srcId="{BC33260E-DE4B-4FD3-9248-C1B5941757EB}" destId="{7C613921-8204-41C0-A7DA-601D0409FDED}" srcOrd="2" destOrd="0" parTransId="{CDD04102-932B-445F-B58B-02BA68CF66EB}" sibTransId="{A41DB51E-D4C0-4EAC-9031-05CE90174EDD}"/>
    <dgm:cxn modelId="{EBB0426A-C4D0-46DF-8767-79032BC189DF}" type="presOf" srcId="{4B2AB02C-E689-4BE0-99EA-2D430E79E8D0}" destId="{26F79002-C3FA-434A-AC31-B7C740351240}" srcOrd="0" destOrd="0" presId="urn:microsoft.com/office/officeart/2005/8/layout/vList5"/>
    <dgm:cxn modelId="{CFE0784F-1DD1-4AA8-BB70-10C101DCE906}" type="presOf" srcId="{552A19D7-1229-4A8E-936B-E068AA9D0EA2}" destId="{B94BC561-F4C7-4E2C-AC0B-408B2A5404A3}" srcOrd="0" destOrd="0" presId="urn:microsoft.com/office/officeart/2005/8/layout/vList5"/>
    <dgm:cxn modelId="{9A1E9590-F8B8-4637-ACD8-183BC70670FC}" type="presOf" srcId="{BC33260E-DE4B-4FD3-9248-C1B5941757EB}" destId="{69085E1C-D981-4EF8-AFBE-6831C5C7F5AB}" srcOrd="0" destOrd="0" presId="urn:microsoft.com/office/officeart/2005/8/layout/vList5"/>
    <dgm:cxn modelId="{984CAE9D-AF70-44FF-B490-1B6491DFC4E1}" type="presOf" srcId="{67B0A19D-45C4-4BB6-B6C5-60D5E8D54A7A}" destId="{B37E8CFA-8225-46CC-8D6E-4972C61555E9}" srcOrd="0" destOrd="0" presId="urn:microsoft.com/office/officeart/2005/8/layout/vList5"/>
    <dgm:cxn modelId="{7D69B3A4-2EBB-4F67-93D5-1A2075E31120}" srcId="{552A19D7-1229-4A8E-936B-E068AA9D0EA2}" destId="{7EE78EBA-6531-424C-B9DD-85EB2A1D7718}" srcOrd="0" destOrd="0" parTransId="{693D9EC8-2DF2-48D8-8DFC-33704EB572FA}" sibTransId="{36B89AF9-E328-4258-8A85-845C4310E8E6}"/>
    <dgm:cxn modelId="{036F82C7-098D-4363-9E87-98173279B990}" srcId="{9CB7CEE5-F4E9-49B2-9A9E-30E4A3331C71}" destId="{93D97523-553D-4674-82E9-9244A6EC1EDF}" srcOrd="0" destOrd="0" parTransId="{76529633-1FB5-4AAC-8C37-8A8F8D103FE4}" sibTransId="{5B24AF49-2CF6-4B6D-B8D5-362420A4365C}"/>
    <dgm:cxn modelId="{9DAA37CA-EF20-496D-892B-4AC6617C92E1}" type="presOf" srcId="{7EE78EBA-6531-424C-B9DD-85EB2A1D7718}" destId="{CA683428-A7C9-4D13-8802-B491CEF1AD3F}" srcOrd="0" destOrd="0" presId="urn:microsoft.com/office/officeart/2005/8/layout/vList5"/>
    <dgm:cxn modelId="{4E4B2EFF-9D2E-45F8-A1AD-396DF8CD2A3D}" srcId="{BC33260E-DE4B-4FD3-9248-C1B5941757EB}" destId="{754D3378-8947-40B2-A433-B74222A00EAC}" srcOrd="0" destOrd="0" parTransId="{37B47BC0-D56F-4D8A-B8B5-578A951FED70}" sibTransId="{7B4AFEB2-C678-4AD0-A2EC-45F7A91D5E00}"/>
    <dgm:cxn modelId="{B6F896C9-9E23-4486-A342-6B143EAA08D1}" type="presParOf" srcId="{69085E1C-D981-4EF8-AFBE-6831C5C7F5AB}" destId="{08B549BF-B7CA-492E-A36A-514862263300}" srcOrd="0" destOrd="0" presId="urn:microsoft.com/office/officeart/2005/8/layout/vList5"/>
    <dgm:cxn modelId="{8B300722-8A8D-43FD-B2AB-971182D4BD39}" type="presParOf" srcId="{08B549BF-B7CA-492E-A36A-514862263300}" destId="{F3AE002F-B415-4D15-98B6-A8A535A65A41}" srcOrd="0" destOrd="0" presId="urn:microsoft.com/office/officeart/2005/8/layout/vList5"/>
    <dgm:cxn modelId="{D0AFFDA9-FD66-4B2C-97F3-90CD4225819B}" type="presParOf" srcId="{08B549BF-B7CA-492E-A36A-514862263300}" destId="{B37E8CFA-8225-46CC-8D6E-4972C61555E9}" srcOrd="1" destOrd="0" presId="urn:microsoft.com/office/officeart/2005/8/layout/vList5"/>
    <dgm:cxn modelId="{375B45B0-873D-42FE-A6EA-654A827FDEFF}" type="presParOf" srcId="{69085E1C-D981-4EF8-AFBE-6831C5C7F5AB}" destId="{CE62EB4F-C132-4BB7-BEA6-DBA5E2AEE886}" srcOrd="1" destOrd="0" presId="urn:microsoft.com/office/officeart/2005/8/layout/vList5"/>
    <dgm:cxn modelId="{CE30017A-22A4-4114-9FF1-15E745F45E4D}" type="presParOf" srcId="{69085E1C-D981-4EF8-AFBE-6831C5C7F5AB}" destId="{2CEDF6B5-C1FE-408B-8C81-A8CF57D12B29}" srcOrd="2" destOrd="0" presId="urn:microsoft.com/office/officeart/2005/8/layout/vList5"/>
    <dgm:cxn modelId="{5465F9ED-7129-420C-8B9B-FBD361C045E8}" type="presParOf" srcId="{2CEDF6B5-C1FE-408B-8C81-A8CF57D12B29}" destId="{FFC5497F-DD0A-4543-8755-8FBE2B6FD51F}" srcOrd="0" destOrd="0" presId="urn:microsoft.com/office/officeart/2005/8/layout/vList5"/>
    <dgm:cxn modelId="{910CD3FA-6D90-420E-9CFA-B9D2F4C35CD5}" type="presParOf" srcId="{2CEDF6B5-C1FE-408B-8C81-A8CF57D12B29}" destId="{EC2686CD-1D00-4164-8FFB-92459DB1B59F}" srcOrd="1" destOrd="0" presId="urn:microsoft.com/office/officeart/2005/8/layout/vList5"/>
    <dgm:cxn modelId="{0472E9C0-1AC7-4397-AFE3-89850184E0FF}" type="presParOf" srcId="{69085E1C-D981-4EF8-AFBE-6831C5C7F5AB}" destId="{EC625C0A-5B9B-4F9D-B7D1-261E209A4838}" srcOrd="3" destOrd="0" presId="urn:microsoft.com/office/officeart/2005/8/layout/vList5"/>
    <dgm:cxn modelId="{7AE8262E-237C-43FD-B9A3-A712818FE64E}" type="presParOf" srcId="{69085E1C-D981-4EF8-AFBE-6831C5C7F5AB}" destId="{D38C0206-3302-47C2-BBB3-094FDD4DFCBC}" srcOrd="4" destOrd="0" presId="urn:microsoft.com/office/officeart/2005/8/layout/vList5"/>
    <dgm:cxn modelId="{1131C45A-E457-490F-956F-895B63F7D20B}" type="presParOf" srcId="{D38C0206-3302-47C2-BBB3-094FDD4DFCBC}" destId="{B02A08A8-B80A-4276-82C7-B11C6BD05797}" srcOrd="0" destOrd="0" presId="urn:microsoft.com/office/officeart/2005/8/layout/vList5"/>
    <dgm:cxn modelId="{8BA8C08A-6292-44B9-BBE1-FBE662A4F156}" type="presParOf" srcId="{D38C0206-3302-47C2-BBB3-094FDD4DFCBC}" destId="{26F79002-C3FA-434A-AC31-B7C740351240}" srcOrd="1" destOrd="0" presId="urn:microsoft.com/office/officeart/2005/8/layout/vList5"/>
    <dgm:cxn modelId="{46F061B1-E851-40A0-A0B0-DB3B4AF7ED54}" type="presParOf" srcId="{69085E1C-D981-4EF8-AFBE-6831C5C7F5AB}" destId="{66F0F066-9E53-4C73-AC3A-570A781B90C0}" srcOrd="5" destOrd="0" presId="urn:microsoft.com/office/officeart/2005/8/layout/vList5"/>
    <dgm:cxn modelId="{653D4558-B17A-4DAB-8E40-F81DDEBAA6BD}" type="presParOf" srcId="{69085E1C-D981-4EF8-AFBE-6831C5C7F5AB}" destId="{10B6345B-15F8-4576-B8A3-A27FF0DA6132}" srcOrd="6" destOrd="0" presId="urn:microsoft.com/office/officeart/2005/8/layout/vList5"/>
    <dgm:cxn modelId="{CB19FC42-C788-4955-8BA2-C151C033D416}" type="presParOf" srcId="{10B6345B-15F8-4576-B8A3-A27FF0DA6132}" destId="{B94BC561-F4C7-4E2C-AC0B-408B2A5404A3}" srcOrd="0" destOrd="0" presId="urn:microsoft.com/office/officeart/2005/8/layout/vList5"/>
    <dgm:cxn modelId="{28B87A3A-C0DD-4363-A2F4-7B1CE5A5B8AE}" type="presParOf" srcId="{10B6345B-15F8-4576-B8A3-A27FF0DA6132}" destId="{CA683428-A7C9-4D13-8802-B491CEF1AD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FE8A6-1C44-4B99-8E26-842C689B61D9}" type="doc">
      <dgm:prSet loTypeId="urn:microsoft.com/office/officeart/2024/layout/BulletTimeline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607252-A23B-4F46-8781-1971B987737D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1     →     ARBİS Kaydı  (arbis.tubitak.gov.tr)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63D51092-1BBE-40A7-ABF5-5BE326A07FB4}" type="parTrans" cxnId="{CCDD42FB-5313-4818-AC96-CC8926C0CA96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CD3E17E1-A06E-4DE6-B2B3-544BA6A3074A}" type="sibTrans" cxnId="{CCDD42FB-5313-4818-AC96-CC8926C0CA96}">
      <dgm:prSet phldrT="1" phldr="0"/>
      <dgm:spPr/>
      <dgm:t>
        <a:bodyPr/>
        <a:lstStyle/>
        <a:p>
          <a:endParaRPr lang="tr-TR" sz="1600"/>
        </a:p>
      </dgm:t>
    </dgm:pt>
    <dgm:pt modelId="{5143AB7B-68A3-405D-90F5-4BAE0F9A1CF3}">
      <dgm:prSet custT="1"/>
      <dgm:spPr/>
      <dgm:t>
        <a:bodyPr/>
        <a:lstStyle/>
        <a:p>
          <a:pPr>
            <a:defRPr b="1"/>
          </a:pPr>
          <a:r>
            <a:rPr lang="tr-TR" sz="1600" b="1">
              <a:latin typeface="Bahnschrift" panose="020B0502040204020203" pitchFamily="34" charset="0"/>
            </a:rPr>
            <a:t>ADIM 2     →     ARDEB PBS Giriş  (ardeb-pbs.tubitak.gov.tr)</a:t>
          </a:r>
          <a:endParaRPr lang="tr-TR" sz="1600">
            <a:latin typeface="Bahnschrift" panose="020B0502040204020203" pitchFamily="34" charset="0"/>
          </a:endParaRPr>
        </a:p>
      </dgm:t>
    </dgm:pt>
    <dgm:pt modelId="{672DFA5B-5CAA-49A3-9089-E754C1706F93}" type="parTrans" cxnId="{5C59D8EE-57D7-4776-B55E-E7AB66FF5B6B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FD46965C-DB47-4084-998A-8BF2610936B5}" type="sibTrans" cxnId="{5C59D8EE-57D7-4776-B55E-E7AB66FF5B6B}">
      <dgm:prSet phldrT="2" phldr="0"/>
      <dgm:spPr/>
      <dgm:t>
        <a:bodyPr/>
        <a:lstStyle/>
        <a:p>
          <a:endParaRPr lang="tr-TR" sz="1600"/>
        </a:p>
      </dgm:t>
    </dgm:pt>
    <dgm:pt modelId="{1F8C88F2-A735-4EAC-A772-570D07065216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3     →     Program Seçimi (1002-A HIZLI DESTEK MODÜLÜ)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AA94E7B0-2125-4E07-9C31-1D104AD0C712}" type="parTrans" cxnId="{B4D4226A-E4D0-4955-B69D-230ACF84965B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B3B0F9F6-6970-4915-BB58-F9A6220437E8}" type="sibTrans" cxnId="{B4D4226A-E4D0-4955-B69D-230ACF84965B}">
      <dgm:prSet phldrT="3" phldr="0"/>
      <dgm:spPr/>
      <dgm:t>
        <a:bodyPr/>
        <a:lstStyle/>
        <a:p>
          <a:endParaRPr lang="tr-TR" sz="1600"/>
        </a:p>
      </dgm:t>
    </dgm:pt>
    <dgm:pt modelId="{64EE4B23-7F13-404B-B8B4-334356B59928}">
      <dgm:prSet custT="1"/>
      <dgm:spPr/>
      <dgm:t>
        <a:bodyPr/>
        <a:lstStyle/>
        <a:p>
          <a:pPr>
            <a:defRPr b="1"/>
          </a:pPr>
          <a:r>
            <a:rPr lang="tr-TR" sz="1600" b="1">
              <a:latin typeface="Bahnschrift" panose="020B0502040204020203" pitchFamily="34" charset="0"/>
            </a:rPr>
            <a:t>ADIM 4     →     Proje Bilgilerini Girme</a:t>
          </a:r>
          <a:endParaRPr lang="tr-TR" sz="1600">
            <a:latin typeface="Bahnschrift" panose="020B0502040204020203" pitchFamily="34" charset="0"/>
          </a:endParaRPr>
        </a:p>
      </dgm:t>
    </dgm:pt>
    <dgm:pt modelId="{D1D89B99-19DC-497D-9D25-1FDA0330717E}" type="parTrans" cxnId="{11C8D696-861B-4A76-95EE-6FB6378ED2A4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D688C627-DCD0-4E91-92D9-A19ECB71279B}" type="sibTrans" cxnId="{11C8D696-861B-4A76-95EE-6FB6378ED2A4}">
      <dgm:prSet phldrT="4" phldr="0"/>
      <dgm:spPr/>
      <dgm:t>
        <a:bodyPr/>
        <a:lstStyle/>
        <a:p>
          <a:endParaRPr lang="tr-TR" sz="1600"/>
        </a:p>
      </dgm:t>
    </dgm:pt>
    <dgm:pt modelId="{D9A3F598-53DD-4319-8302-A0BABA86F7BE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5     →     Belgeleri Yükleme  (VYP)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0056B186-3111-4340-B65B-07723B728A9B}" type="parTrans" cxnId="{04E872B8-0427-4C0A-95C0-1CACB9891E16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D5D4727B-59DA-4772-A9CC-A82BBF34477D}" type="sibTrans" cxnId="{04E872B8-0427-4C0A-95C0-1CACB9891E16}">
      <dgm:prSet phldrT="6" phldr="0"/>
      <dgm:spPr/>
      <dgm:t>
        <a:bodyPr/>
        <a:lstStyle/>
        <a:p>
          <a:endParaRPr lang="tr-TR" sz="1600"/>
        </a:p>
      </dgm:t>
    </dgm:pt>
    <dgm:pt modelId="{1F6D0122-4C54-4236-874B-FBCD2C05A756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6     →     Başvuruyu Onaylama</a:t>
          </a:r>
          <a:endParaRPr lang="tr-TR" sz="1600" dirty="0">
            <a:latin typeface="Bahnschrift" panose="020B0502040204020203" pitchFamily="34" charset="0"/>
          </a:endParaRPr>
        </a:p>
      </dgm:t>
    </dgm:pt>
    <dgm:pt modelId="{227020D6-C827-4B5B-98B0-979CDD7DD552}" type="parTrans" cxnId="{B54DCBC9-73CC-4FFC-875D-D47BEE3F16EE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CCDF6CD6-9184-4436-8C05-B818DE344637}" type="sibTrans" cxnId="{B54DCBC9-73CC-4FFC-875D-D47BEE3F16EE}">
      <dgm:prSet phldrT="7" phldr="0"/>
      <dgm:spPr/>
      <dgm:t>
        <a:bodyPr/>
        <a:lstStyle/>
        <a:p>
          <a:endParaRPr lang="tr-TR" sz="1600"/>
        </a:p>
      </dgm:t>
    </dgm:pt>
    <dgm:pt modelId="{BD014AB1-77CA-452E-81B2-AB53E1AC71D5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latin typeface="Bahnschrift" panose="020B0502040204020203" pitchFamily="34" charset="0"/>
            </a:rPr>
            <a:t>ADIM 7     →     E-İmza Süreci  (15 gün içinde tamamlanmalı)</a:t>
          </a:r>
          <a:endParaRPr lang="tr-TR" sz="1600" dirty="0">
            <a:latin typeface="Bahnschrift" panose="020B0502040204020203" pitchFamily="34" charset="0"/>
          </a:endParaRPr>
        </a:p>
      </dgm:t>
    </dgm:pt>
    <dgm:pt modelId="{ED4D2506-BAC1-4F8B-B19E-84AD1E47C053}" type="parTrans" cxnId="{AA503428-DA21-460D-BA08-DEF76C1ED622}">
      <dgm:prSet/>
      <dgm:spPr/>
      <dgm:t>
        <a:bodyPr/>
        <a:lstStyle/>
        <a:p>
          <a:endParaRPr lang="tr-TR" sz="1600">
            <a:latin typeface="Bahnschrift" panose="020B0502040204020203" pitchFamily="34" charset="0"/>
          </a:endParaRPr>
        </a:p>
      </dgm:t>
    </dgm:pt>
    <dgm:pt modelId="{7D65D25E-C6A8-4986-9AC0-C2A867D195A5}" type="sibTrans" cxnId="{AA503428-DA21-460D-BA08-DEF76C1ED622}">
      <dgm:prSet phldrT="8" phldr="0"/>
      <dgm:spPr/>
      <dgm:t>
        <a:bodyPr/>
        <a:lstStyle/>
        <a:p>
          <a:endParaRPr lang="tr-TR" sz="1600"/>
        </a:p>
      </dgm:t>
    </dgm:pt>
    <dgm:pt modelId="{D344F25D-6E78-4FF2-ACB3-88A384FA10D2}" type="pres">
      <dgm:prSet presAssocID="{494FE8A6-1C44-4B99-8E26-842C689B61D9}" presName="root" presStyleCnt="0">
        <dgm:presLayoutVars>
          <dgm:dir/>
          <dgm:animLvl val="lvl"/>
        </dgm:presLayoutVars>
      </dgm:prSet>
      <dgm:spPr/>
    </dgm:pt>
    <dgm:pt modelId="{EB5FF6A3-5183-47A9-91DD-CCB96706A1FD}" type="pres">
      <dgm:prSet presAssocID="{494FE8A6-1C44-4B99-8E26-842C689B61D9}" presName="divider" presStyleCnt="0"/>
      <dgm:spPr/>
    </dgm:pt>
    <dgm:pt modelId="{C33B1CC3-D632-4E55-8D4A-E8F5BE89D366}" type="pres">
      <dgm:prSet presAssocID="{494FE8A6-1C44-4B99-8E26-842C689B61D9}" presName="rectBar" presStyleLbl="dkBgShp" presStyleIdx="0" presStyleCnt="9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71724C94-F193-41E0-8D9E-BA1E5EA94511}" type="pres">
      <dgm:prSet presAssocID="{494FE8A6-1C44-4B99-8E26-842C689B61D9}" presName="chevronArrow" presStyleLbl="dkBgShp" presStyleIdx="1" presStyleCnt="9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08D9C1A1-40F2-4D54-BEBC-DB89211CC817}" type="pres">
      <dgm:prSet presAssocID="{494FE8A6-1C44-4B99-8E26-842C689B61D9}" presName="nodes" presStyleCnt="0">
        <dgm:presLayoutVars>
          <dgm:chMax/>
          <dgm:chPref/>
          <dgm:animLvl val="lvl"/>
        </dgm:presLayoutVars>
      </dgm:prSet>
      <dgm:spPr/>
    </dgm:pt>
    <dgm:pt modelId="{4D53E2CE-80E7-4BF0-87EA-33A2D908DF97}" type="pres">
      <dgm:prSet presAssocID="{EE607252-A23B-4F46-8781-1971B987737D}" presName="composite" presStyleCnt="0"/>
      <dgm:spPr/>
    </dgm:pt>
    <dgm:pt modelId="{F957A375-792B-438E-B585-282D7F56A2F8}" type="pres">
      <dgm:prSet presAssocID="{EE607252-A23B-4F46-8781-1971B987737D}" presName="DropPinPlaceHolder" presStyleCnt="0"/>
      <dgm:spPr/>
    </dgm:pt>
    <dgm:pt modelId="{7DB6601A-0D5A-477A-B778-8AE77D9F9479}" type="pres">
      <dgm:prSet presAssocID="{EE607252-A23B-4F46-8781-1971B987737D}" presName="DropPin" presStyleLbl="alignNode1" presStyleIdx="0" presStyleCnt="7"/>
      <dgm:spPr/>
    </dgm:pt>
    <dgm:pt modelId="{FDB6C7AC-60F9-48E5-9EB0-2939954DE7C6}" type="pres">
      <dgm:prSet presAssocID="{EE607252-A23B-4F46-8781-1971B987737D}" presName="Ellipse" presStyleLbl="fgAcc1" presStyleIdx="0" presStyleCnt="7"/>
      <dgm:spPr/>
    </dgm:pt>
    <dgm:pt modelId="{686DB5CA-CA79-4389-903F-34F677F2314E}" type="pres">
      <dgm:prSet presAssocID="{EE607252-A23B-4F46-8781-1971B987737D}" presName="L2TextContainer" presStyleLbl="revTx" presStyleIdx="0" presStyleCnt="14">
        <dgm:presLayoutVars>
          <dgm:bulletEnabled val="1"/>
        </dgm:presLayoutVars>
      </dgm:prSet>
      <dgm:spPr/>
    </dgm:pt>
    <dgm:pt modelId="{FDCDA6DC-1037-4125-82C6-489E48416BFD}" type="pres">
      <dgm:prSet presAssocID="{EE607252-A23B-4F46-8781-1971B987737D}" presName="L1TextContainer" presStyleLbl="revTx" presStyleIdx="1" presStyleCnt="14" custLinFactNeighborX="-1961" custLinFactNeighborY="25480">
        <dgm:presLayoutVars>
          <dgm:chMax val="1"/>
          <dgm:chPref val="1"/>
          <dgm:bulletEnabled val="1"/>
        </dgm:presLayoutVars>
      </dgm:prSet>
      <dgm:spPr/>
    </dgm:pt>
    <dgm:pt modelId="{46F0C544-FDE3-467A-8AEB-9E2CED107137}" type="pres">
      <dgm:prSet presAssocID="{EE607252-A23B-4F46-8781-1971B987737D}" presName="ConnectLine" presStyleLbl="dkBgShp" presStyleIdx="2" presStyleCnt="9"/>
      <dgm:spPr/>
    </dgm:pt>
    <dgm:pt modelId="{B4BC9C8A-D795-49E4-A4C7-819CED054F4E}" type="pres">
      <dgm:prSet presAssocID="{EE607252-A23B-4F46-8781-1971B987737D}" presName="ConnectorPoint" presStyleCnt="0"/>
      <dgm:spPr/>
    </dgm:pt>
    <dgm:pt modelId="{19451DBC-1069-4611-AD71-FCC2125CB176}" type="pres">
      <dgm:prSet presAssocID="{EE607252-A23B-4F46-8781-1971B987737D}" presName="Bullet" presStyleLbl="lnNode1" presStyleIdx="0" presStyleCnt="7"/>
      <dgm:spPr/>
    </dgm:pt>
    <dgm:pt modelId="{B024C0A1-7CEF-40FC-8270-C75685249D18}" type="pres">
      <dgm:prSet presAssocID="{EE607252-A23B-4F46-8781-1971B987737D}" presName="EmptyPlaceHolder" presStyleCnt="0"/>
      <dgm:spPr/>
    </dgm:pt>
    <dgm:pt modelId="{6A040346-3350-443D-A75A-4687400631C5}" type="pres">
      <dgm:prSet presAssocID="{CD3E17E1-A06E-4DE6-B2B3-544BA6A3074A}" presName="spaceBetweenRectangles" presStyleCnt="0"/>
      <dgm:spPr/>
    </dgm:pt>
    <dgm:pt modelId="{AA302CED-DDE4-4226-951A-F72F5DB1D82F}" type="pres">
      <dgm:prSet presAssocID="{5143AB7B-68A3-405D-90F5-4BAE0F9A1CF3}" presName="composite" presStyleCnt="0"/>
      <dgm:spPr/>
    </dgm:pt>
    <dgm:pt modelId="{84121B59-B2E3-45A3-A72F-B2CC0E27D2B1}" type="pres">
      <dgm:prSet presAssocID="{5143AB7B-68A3-405D-90F5-4BAE0F9A1CF3}" presName="DropPinPlaceHolder" presStyleCnt="0"/>
      <dgm:spPr/>
    </dgm:pt>
    <dgm:pt modelId="{E65735FA-744D-4BD8-8AAC-87E6B7D17E17}" type="pres">
      <dgm:prSet presAssocID="{5143AB7B-68A3-405D-90F5-4BAE0F9A1CF3}" presName="DropPin" presStyleLbl="alignNode1" presStyleIdx="1" presStyleCnt="7"/>
      <dgm:spPr/>
    </dgm:pt>
    <dgm:pt modelId="{D33DBD71-D2FD-4206-9891-897ECF36E1D6}" type="pres">
      <dgm:prSet presAssocID="{5143AB7B-68A3-405D-90F5-4BAE0F9A1CF3}" presName="Ellipse" presStyleLbl="fgAcc1" presStyleIdx="1" presStyleCnt="7"/>
      <dgm:spPr/>
    </dgm:pt>
    <dgm:pt modelId="{12090259-83CE-4CF8-9E50-D75E267D0881}" type="pres">
      <dgm:prSet presAssocID="{5143AB7B-68A3-405D-90F5-4BAE0F9A1CF3}" presName="L2TextContainer" presStyleLbl="revTx" presStyleIdx="2" presStyleCnt="14">
        <dgm:presLayoutVars>
          <dgm:bulletEnabled val="1"/>
        </dgm:presLayoutVars>
      </dgm:prSet>
      <dgm:spPr/>
    </dgm:pt>
    <dgm:pt modelId="{2C3A9FFE-977E-4708-87BA-74F6789F4A5C}" type="pres">
      <dgm:prSet presAssocID="{5143AB7B-68A3-405D-90F5-4BAE0F9A1CF3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99E55938-4D19-4983-810E-A4ECFD814913}" type="pres">
      <dgm:prSet presAssocID="{5143AB7B-68A3-405D-90F5-4BAE0F9A1CF3}" presName="ConnectLine" presStyleLbl="dkBgShp" presStyleIdx="3" presStyleCnt="9"/>
      <dgm:spPr/>
    </dgm:pt>
    <dgm:pt modelId="{72F4F7FC-EA10-4BE5-8F85-3DF6E04F63D4}" type="pres">
      <dgm:prSet presAssocID="{5143AB7B-68A3-405D-90F5-4BAE0F9A1CF3}" presName="ConnectorPoint" presStyleCnt="0"/>
      <dgm:spPr/>
    </dgm:pt>
    <dgm:pt modelId="{5F5D77B3-7F0A-4CF6-BEC9-A0F434E5FD8B}" type="pres">
      <dgm:prSet presAssocID="{5143AB7B-68A3-405D-90F5-4BAE0F9A1CF3}" presName="Bullet" presStyleLbl="lnNode1" presStyleIdx="1" presStyleCnt="7"/>
      <dgm:spPr/>
    </dgm:pt>
    <dgm:pt modelId="{05A5EED3-09A1-466B-A01E-C24189B50212}" type="pres">
      <dgm:prSet presAssocID="{5143AB7B-68A3-405D-90F5-4BAE0F9A1CF3}" presName="EmptyPlaceHolder" presStyleCnt="0"/>
      <dgm:spPr/>
    </dgm:pt>
    <dgm:pt modelId="{7AD5ABCA-7C92-4041-B01D-02462EBA04DB}" type="pres">
      <dgm:prSet presAssocID="{FD46965C-DB47-4084-998A-8BF2610936B5}" presName="spaceBetweenRectangles" presStyleCnt="0"/>
      <dgm:spPr/>
    </dgm:pt>
    <dgm:pt modelId="{F611BDF6-0BAB-4939-9C0F-473661F60BBC}" type="pres">
      <dgm:prSet presAssocID="{1F8C88F2-A735-4EAC-A772-570D07065216}" presName="composite" presStyleCnt="0"/>
      <dgm:spPr/>
    </dgm:pt>
    <dgm:pt modelId="{7D8D06F8-98B9-4D95-92ED-77266C71F96D}" type="pres">
      <dgm:prSet presAssocID="{1F8C88F2-A735-4EAC-A772-570D07065216}" presName="DropPinPlaceHolder" presStyleCnt="0"/>
      <dgm:spPr/>
    </dgm:pt>
    <dgm:pt modelId="{0BB566EB-CA48-41CA-85DE-4F9E17090C23}" type="pres">
      <dgm:prSet presAssocID="{1F8C88F2-A735-4EAC-A772-570D07065216}" presName="DropPin" presStyleLbl="alignNode1" presStyleIdx="2" presStyleCnt="7"/>
      <dgm:spPr/>
    </dgm:pt>
    <dgm:pt modelId="{2B523A0E-F519-4F68-8AA5-33C4E60FBCCA}" type="pres">
      <dgm:prSet presAssocID="{1F8C88F2-A735-4EAC-A772-570D07065216}" presName="Ellipse" presStyleLbl="fgAcc1" presStyleIdx="2" presStyleCnt="7"/>
      <dgm:spPr/>
    </dgm:pt>
    <dgm:pt modelId="{87690600-05F5-4D34-93BE-2855095C55A0}" type="pres">
      <dgm:prSet presAssocID="{1F8C88F2-A735-4EAC-A772-570D07065216}" presName="L2TextContainer" presStyleLbl="revTx" presStyleIdx="4" presStyleCnt="14">
        <dgm:presLayoutVars>
          <dgm:bulletEnabled val="1"/>
        </dgm:presLayoutVars>
      </dgm:prSet>
      <dgm:spPr/>
    </dgm:pt>
    <dgm:pt modelId="{4D9D6EF3-CC79-404F-81BD-3AAF21874573}" type="pres">
      <dgm:prSet presAssocID="{1F8C88F2-A735-4EAC-A772-570D07065216}" presName="L1TextContainer" presStyleLbl="revTx" presStyleIdx="5" presStyleCnt="14" custLinFactNeighborX="-1495" custLinFactNeighborY="35074">
        <dgm:presLayoutVars>
          <dgm:chMax val="1"/>
          <dgm:chPref val="1"/>
          <dgm:bulletEnabled val="1"/>
        </dgm:presLayoutVars>
      </dgm:prSet>
      <dgm:spPr/>
    </dgm:pt>
    <dgm:pt modelId="{941E6F75-B49E-4805-ADCF-7366293B8AA9}" type="pres">
      <dgm:prSet presAssocID="{1F8C88F2-A735-4EAC-A772-570D07065216}" presName="ConnectLine" presStyleLbl="dkBgShp" presStyleIdx="4" presStyleCnt="9"/>
      <dgm:spPr/>
    </dgm:pt>
    <dgm:pt modelId="{BF3C5773-C0BA-41C3-A4C6-213479A430A0}" type="pres">
      <dgm:prSet presAssocID="{1F8C88F2-A735-4EAC-A772-570D07065216}" presName="ConnectorPoint" presStyleCnt="0"/>
      <dgm:spPr/>
    </dgm:pt>
    <dgm:pt modelId="{F634C016-1146-46C8-B2E7-D9E78106B7D2}" type="pres">
      <dgm:prSet presAssocID="{1F8C88F2-A735-4EAC-A772-570D07065216}" presName="Bullet" presStyleLbl="lnNode1" presStyleIdx="2" presStyleCnt="7"/>
      <dgm:spPr/>
    </dgm:pt>
    <dgm:pt modelId="{71C9EEB3-0846-47AB-98F4-515A2A4A18FE}" type="pres">
      <dgm:prSet presAssocID="{1F8C88F2-A735-4EAC-A772-570D07065216}" presName="EmptyPlaceHolder" presStyleCnt="0"/>
      <dgm:spPr/>
    </dgm:pt>
    <dgm:pt modelId="{D091D90B-D04B-42AD-B6B7-A0C8DF38B279}" type="pres">
      <dgm:prSet presAssocID="{B3B0F9F6-6970-4915-BB58-F9A6220437E8}" presName="spaceBetweenRectangles" presStyleCnt="0"/>
      <dgm:spPr/>
    </dgm:pt>
    <dgm:pt modelId="{5036074D-29E8-40B1-8D50-74369033D807}" type="pres">
      <dgm:prSet presAssocID="{64EE4B23-7F13-404B-B8B4-334356B59928}" presName="composite" presStyleCnt="0"/>
      <dgm:spPr/>
    </dgm:pt>
    <dgm:pt modelId="{44809DE0-0C3F-4831-878F-2DDBF8A84DC1}" type="pres">
      <dgm:prSet presAssocID="{64EE4B23-7F13-404B-B8B4-334356B59928}" presName="DropPinPlaceHolder" presStyleCnt="0"/>
      <dgm:spPr/>
    </dgm:pt>
    <dgm:pt modelId="{4B147B80-861C-4E3A-A019-8208D5359502}" type="pres">
      <dgm:prSet presAssocID="{64EE4B23-7F13-404B-B8B4-334356B59928}" presName="DropPin" presStyleLbl="alignNode1" presStyleIdx="3" presStyleCnt="7"/>
      <dgm:spPr/>
    </dgm:pt>
    <dgm:pt modelId="{4C2A5B2A-F598-49A5-9D70-D71BB0B51273}" type="pres">
      <dgm:prSet presAssocID="{64EE4B23-7F13-404B-B8B4-334356B59928}" presName="Ellipse" presStyleLbl="fgAcc1" presStyleIdx="3" presStyleCnt="7"/>
      <dgm:spPr/>
    </dgm:pt>
    <dgm:pt modelId="{7AD4ECF3-8666-4EE0-9287-94FCEA4107BC}" type="pres">
      <dgm:prSet presAssocID="{64EE4B23-7F13-404B-B8B4-334356B59928}" presName="L2TextContainer" presStyleLbl="revTx" presStyleIdx="6" presStyleCnt="14">
        <dgm:presLayoutVars>
          <dgm:bulletEnabled val="1"/>
        </dgm:presLayoutVars>
      </dgm:prSet>
      <dgm:spPr/>
    </dgm:pt>
    <dgm:pt modelId="{8C3C6F24-83AC-4FE3-B33C-658D56780C8B}" type="pres">
      <dgm:prSet presAssocID="{64EE4B23-7F13-404B-B8B4-334356B59928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767235F-DDAD-4E5B-A2D1-017F6795E906}" type="pres">
      <dgm:prSet presAssocID="{64EE4B23-7F13-404B-B8B4-334356B59928}" presName="ConnectLine" presStyleLbl="dkBgShp" presStyleIdx="5" presStyleCnt="9"/>
      <dgm:spPr/>
    </dgm:pt>
    <dgm:pt modelId="{BC665613-C766-4199-8B79-5808F902FB5F}" type="pres">
      <dgm:prSet presAssocID="{64EE4B23-7F13-404B-B8B4-334356B59928}" presName="ConnectorPoint" presStyleCnt="0"/>
      <dgm:spPr/>
    </dgm:pt>
    <dgm:pt modelId="{07024344-8745-4A03-8FB0-F21C2A5353A3}" type="pres">
      <dgm:prSet presAssocID="{64EE4B23-7F13-404B-B8B4-334356B59928}" presName="Bullet" presStyleLbl="lnNode1" presStyleIdx="3" presStyleCnt="7"/>
      <dgm:spPr/>
    </dgm:pt>
    <dgm:pt modelId="{6671EFF3-9E7F-43CC-82EC-E9A67201B7AD}" type="pres">
      <dgm:prSet presAssocID="{64EE4B23-7F13-404B-B8B4-334356B59928}" presName="EmptyPlaceHolder" presStyleCnt="0"/>
      <dgm:spPr/>
    </dgm:pt>
    <dgm:pt modelId="{BC409156-7296-4797-97D9-CAA2FC501D3B}" type="pres">
      <dgm:prSet presAssocID="{D688C627-DCD0-4E91-92D9-A19ECB71279B}" presName="spaceBetweenRectangles" presStyleCnt="0"/>
      <dgm:spPr/>
    </dgm:pt>
    <dgm:pt modelId="{816489FF-DAAF-4A45-A36F-F40848B1E422}" type="pres">
      <dgm:prSet presAssocID="{D9A3F598-53DD-4319-8302-A0BABA86F7BE}" presName="composite" presStyleCnt="0"/>
      <dgm:spPr/>
    </dgm:pt>
    <dgm:pt modelId="{A51129D1-56D0-4F44-9A0F-F189E861F554}" type="pres">
      <dgm:prSet presAssocID="{D9A3F598-53DD-4319-8302-A0BABA86F7BE}" presName="DropPinPlaceHolder" presStyleCnt="0"/>
      <dgm:spPr/>
    </dgm:pt>
    <dgm:pt modelId="{F5F0AD32-B78A-41E4-9AD7-24A615C69412}" type="pres">
      <dgm:prSet presAssocID="{D9A3F598-53DD-4319-8302-A0BABA86F7BE}" presName="DropPin" presStyleLbl="alignNode1" presStyleIdx="4" presStyleCnt="7"/>
      <dgm:spPr/>
    </dgm:pt>
    <dgm:pt modelId="{6FD5DA06-111C-49ED-92E2-D71A12002F81}" type="pres">
      <dgm:prSet presAssocID="{D9A3F598-53DD-4319-8302-A0BABA86F7BE}" presName="Ellipse" presStyleLbl="fgAcc1" presStyleIdx="4" presStyleCnt="7"/>
      <dgm:spPr/>
    </dgm:pt>
    <dgm:pt modelId="{5895CB79-E94E-44B7-9B02-97DA0B1C63F2}" type="pres">
      <dgm:prSet presAssocID="{D9A3F598-53DD-4319-8302-A0BABA86F7BE}" presName="L2TextContainer" presStyleLbl="revTx" presStyleIdx="8" presStyleCnt="14">
        <dgm:presLayoutVars>
          <dgm:bulletEnabled val="1"/>
        </dgm:presLayoutVars>
      </dgm:prSet>
      <dgm:spPr/>
    </dgm:pt>
    <dgm:pt modelId="{35614524-BD58-4E42-89B7-5E60D1DD85B4}" type="pres">
      <dgm:prSet presAssocID="{D9A3F598-53DD-4319-8302-A0BABA86F7BE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B59DFFB1-2C9E-4B85-B9D7-E169C1F3825A}" type="pres">
      <dgm:prSet presAssocID="{D9A3F598-53DD-4319-8302-A0BABA86F7BE}" presName="ConnectLine" presStyleLbl="dkBgShp" presStyleIdx="6" presStyleCnt="9"/>
      <dgm:spPr/>
    </dgm:pt>
    <dgm:pt modelId="{1C825CBC-8EEF-45DC-992E-360145464D68}" type="pres">
      <dgm:prSet presAssocID="{D9A3F598-53DD-4319-8302-A0BABA86F7BE}" presName="ConnectorPoint" presStyleCnt="0"/>
      <dgm:spPr/>
    </dgm:pt>
    <dgm:pt modelId="{CF94D146-1AC3-4513-8E30-1F4376CFE656}" type="pres">
      <dgm:prSet presAssocID="{D9A3F598-53DD-4319-8302-A0BABA86F7BE}" presName="Bullet" presStyleLbl="lnNode1" presStyleIdx="4" presStyleCnt="7"/>
      <dgm:spPr/>
    </dgm:pt>
    <dgm:pt modelId="{25C53157-8A55-4FFB-9126-94DE2F124CDC}" type="pres">
      <dgm:prSet presAssocID="{D9A3F598-53DD-4319-8302-A0BABA86F7BE}" presName="EmptyPlaceHolder" presStyleCnt="0"/>
      <dgm:spPr/>
    </dgm:pt>
    <dgm:pt modelId="{952CACDD-6BC1-4C5C-BC44-E73679F62A4F}" type="pres">
      <dgm:prSet presAssocID="{D5D4727B-59DA-4772-A9CC-A82BBF34477D}" presName="spaceBetweenRectangles" presStyleCnt="0"/>
      <dgm:spPr/>
    </dgm:pt>
    <dgm:pt modelId="{18768FAA-E8FF-4BE4-867F-9319D5BBBED0}" type="pres">
      <dgm:prSet presAssocID="{1F6D0122-4C54-4236-874B-FBCD2C05A756}" presName="composite" presStyleCnt="0"/>
      <dgm:spPr/>
    </dgm:pt>
    <dgm:pt modelId="{23196331-D959-406B-A8D6-731AB8B1B8B7}" type="pres">
      <dgm:prSet presAssocID="{1F6D0122-4C54-4236-874B-FBCD2C05A756}" presName="DropPinPlaceHolder" presStyleCnt="0"/>
      <dgm:spPr/>
    </dgm:pt>
    <dgm:pt modelId="{EB6147A2-030D-4456-9113-95946735FE7D}" type="pres">
      <dgm:prSet presAssocID="{1F6D0122-4C54-4236-874B-FBCD2C05A756}" presName="DropPin" presStyleLbl="alignNode1" presStyleIdx="5" presStyleCnt="7"/>
      <dgm:spPr/>
    </dgm:pt>
    <dgm:pt modelId="{2D7E6438-3D66-4D67-84E2-944BCD72050B}" type="pres">
      <dgm:prSet presAssocID="{1F6D0122-4C54-4236-874B-FBCD2C05A756}" presName="Ellipse" presStyleLbl="fgAcc1" presStyleIdx="5" presStyleCnt="7"/>
      <dgm:spPr/>
    </dgm:pt>
    <dgm:pt modelId="{03FFD780-76A8-4FFE-BBF8-B0B6536A59AF}" type="pres">
      <dgm:prSet presAssocID="{1F6D0122-4C54-4236-874B-FBCD2C05A756}" presName="L2TextContainer" presStyleLbl="revTx" presStyleIdx="10" presStyleCnt="14">
        <dgm:presLayoutVars>
          <dgm:bulletEnabled val="1"/>
        </dgm:presLayoutVars>
      </dgm:prSet>
      <dgm:spPr/>
    </dgm:pt>
    <dgm:pt modelId="{DC3B3784-CFF2-4F6A-A6A2-58401825455C}" type="pres">
      <dgm:prSet presAssocID="{1F6D0122-4C54-4236-874B-FBCD2C05A756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DC6D03D6-5D8C-4088-B600-BFB27E933F80}" type="pres">
      <dgm:prSet presAssocID="{1F6D0122-4C54-4236-874B-FBCD2C05A756}" presName="ConnectLine" presStyleLbl="dkBgShp" presStyleIdx="7" presStyleCnt="9"/>
      <dgm:spPr/>
    </dgm:pt>
    <dgm:pt modelId="{87FA62FC-5BA7-43F0-8D8A-69D37FDBF5CA}" type="pres">
      <dgm:prSet presAssocID="{1F6D0122-4C54-4236-874B-FBCD2C05A756}" presName="ConnectorPoint" presStyleCnt="0"/>
      <dgm:spPr/>
    </dgm:pt>
    <dgm:pt modelId="{CC635731-556A-4339-B3EE-61B3AA964D9D}" type="pres">
      <dgm:prSet presAssocID="{1F6D0122-4C54-4236-874B-FBCD2C05A756}" presName="Bullet" presStyleLbl="lnNode1" presStyleIdx="5" presStyleCnt="7"/>
      <dgm:spPr/>
    </dgm:pt>
    <dgm:pt modelId="{B44EFDEB-352E-46D9-990C-AC04F3F72A44}" type="pres">
      <dgm:prSet presAssocID="{1F6D0122-4C54-4236-874B-FBCD2C05A756}" presName="EmptyPlaceHolder" presStyleCnt="0"/>
      <dgm:spPr/>
    </dgm:pt>
    <dgm:pt modelId="{37FF119D-2595-4140-BE5F-0E6E0A09CE5D}" type="pres">
      <dgm:prSet presAssocID="{CCDF6CD6-9184-4436-8C05-B818DE344637}" presName="spaceBetweenRectangles" presStyleCnt="0"/>
      <dgm:spPr/>
    </dgm:pt>
    <dgm:pt modelId="{5A2D65B1-703F-487C-8005-6F7CBFB13DBC}" type="pres">
      <dgm:prSet presAssocID="{BD014AB1-77CA-452E-81B2-AB53E1AC71D5}" presName="composite" presStyleCnt="0"/>
      <dgm:spPr/>
    </dgm:pt>
    <dgm:pt modelId="{2A4BDEBC-FC95-4444-8523-02977931D909}" type="pres">
      <dgm:prSet presAssocID="{BD014AB1-77CA-452E-81B2-AB53E1AC71D5}" presName="DropPinPlaceHolder" presStyleCnt="0"/>
      <dgm:spPr/>
    </dgm:pt>
    <dgm:pt modelId="{D3365E5F-75A1-4C37-AF92-56FCE12D9A2B}" type="pres">
      <dgm:prSet presAssocID="{BD014AB1-77CA-452E-81B2-AB53E1AC71D5}" presName="DropPin" presStyleLbl="alignNode1" presStyleIdx="6" presStyleCnt="7"/>
      <dgm:spPr/>
    </dgm:pt>
    <dgm:pt modelId="{FDA9229B-C321-4813-81DF-3DD350690249}" type="pres">
      <dgm:prSet presAssocID="{BD014AB1-77CA-452E-81B2-AB53E1AC71D5}" presName="Ellipse" presStyleLbl="fgAcc1" presStyleIdx="6" presStyleCnt="7"/>
      <dgm:spPr/>
    </dgm:pt>
    <dgm:pt modelId="{C9CE5AD8-8287-4190-B96A-F0656CD87B8E}" type="pres">
      <dgm:prSet presAssocID="{BD014AB1-77CA-452E-81B2-AB53E1AC71D5}" presName="L2TextContainer" presStyleLbl="revTx" presStyleIdx="12" presStyleCnt="14">
        <dgm:presLayoutVars>
          <dgm:bulletEnabled val="1"/>
        </dgm:presLayoutVars>
      </dgm:prSet>
      <dgm:spPr/>
    </dgm:pt>
    <dgm:pt modelId="{7D503E48-82AB-4F64-A660-80CE54225852}" type="pres">
      <dgm:prSet presAssocID="{BD014AB1-77CA-452E-81B2-AB53E1AC71D5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6C62685C-1367-49EB-8CB3-C0115D1A8F41}" type="pres">
      <dgm:prSet presAssocID="{BD014AB1-77CA-452E-81B2-AB53E1AC71D5}" presName="ConnectLine" presStyleLbl="dkBgShp" presStyleIdx="8" presStyleCnt="9"/>
      <dgm:spPr/>
    </dgm:pt>
    <dgm:pt modelId="{6781AA5F-DE2B-4ED2-A4A2-00BD06A866B4}" type="pres">
      <dgm:prSet presAssocID="{BD014AB1-77CA-452E-81B2-AB53E1AC71D5}" presName="ConnectorPoint" presStyleCnt="0"/>
      <dgm:spPr/>
    </dgm:pt>
    <dgm:pt modelId="{CCDCA2D7-A8A5-4862-9927-D579DC489918}" type="pres">
      <dgm:prSet presAssocID="{BD014AB1-77CA-452E-81B2-AB53E1AC71D5}" presName="Bullet" presStyleLbl="lnNode1" presStyleIdx="6" presStyleCnt="7"/>
      <dgm:spPr/>
    </dgm:pt>
    <dgm:pt modelId="{8F63F5CD-96F6-48E8-B0BA-6703A2FE69E1}" type="pres">
      <dgm:prSet presAssocID="{BD014AB1-77CA-452E-81B2-AB53E1AC71D5}" presName="EmptyPlaceHolder" presStyleCnt="0"/>
      <dgm:spPr/>
    </dgm:pt>
  </dgm:ptLst>
  <dgm:cxnLst>
    <dgm:cxn modelId="{AA503428-DA21-460D-BA08-DEF76C1ED622}" srcId="{494FE8A6-1C44-4B99-8E26-842C689B61D9}" destId="{BD014AB1-77CA-452E-81B2-AB53E1AC71D5}" srcOrd="6" destOrd="0" parTransId="{ED4D2506-BAC1-4F8B-B19E-84AD1E47C053}" sibTransId="{7D65D25E-C6A8-4986-9AC0-C2A867D195A5}"/>
    <dgm:cxn modelId="{90CC105D-8AF7-473F-B8C1-9877E3F5E2D1}" type="presOf" srcId="{EE607252-A23B-4F46-8781-1971B987737D}" destId="{FDCDA6DC-1037-4125-82C6-489E48416BFD}" srcOrd="0" destOrd="0" presId="urn:microsoft.com/office/officeart/2024/layout/BulletTimeline"/>
    <dgm:cxn modelId="{B4D4226A-E4D0-4955-B69D-230ACF84965B}" srcId="{494FE8A6-1C44-4B99-8E26-842C689B61D9}" destId="{1F8C88F2-A735-4EAC-A772-570D07065216}" srcOrd="2" destOrd="0" parTransId="{AA94E7B0-2125-4E07-9C31-1D104AD0C712}" sibTransId="{B3B0F9F6-6970-4915-BB58-F9A6220437E8}"/>
    <dgm:cxn modelId="{594FDE59-348F-4907-9735-EB66A9933367}" type="presOf" srcId="{1F8C88F2-A735-4EAC-A772-570D07065216}" destId="{4D9D6EF3-CC79-404F-81BD-3AAF21874573}" srcOrd="0" destOrd="0" presId="urn:microsoft.com/office/officeart/2024/layout/BulletTimeline"/>
    <dgm:cxn modelId="{4E4E057D-80FE-4862-B658-9DAA0095DBE2}" type="presOf" srcId="{1F6D0122-4C54-4236-874B-FBCD2C05A756}" destId="{DC3B3784-CFF2-4F6A-A6A2-58401825455C}" srcOrd="0" destOrd="0" presId="urn:microsoft.com/office/officeart/2024/layout/BulletTimeline"/>
    <dgm:cxn modelId="{3AC91D7F-8A0E-46BE-95EF-E437FE8C264A}" type="presOf" srcId="{494FE8A6-1C44-4B99-8E26-842C689B61D9}" destId="{D344F25D-6E78-4FF2-ACB3-88A384FA10D2}" srcOrd="0" destOrd="0" presId="urn:microsoft.com/office/officeart/2024/layout/BulletTimeline"/>
    <dgm:cxn modelId="{6BA19E91-FCCD-4EE7-A96F-87EB4B29BC5A}" type="presOf" srcId="{64EE4B23-7F13-404B-B8B4-334356B59928}" destId="{8C3C6F24-83AC-4FE3-B33C-658D56780C8B}" srcOrd="0" destOrd="0" presId="urn:microsoft.com/office/officeart/2024/layout/BulletTimeline"/>
    <dgm:cxn modelId="{11C8D696-861B-4A76-95EE-6FB6378ED2A4}" srcId="{494FE8A6-1C44-4B99-8E26-842C689B61D9}" destId="{64EE4B23-7F13-404B-B8B4-334356B59928}" srcOrd="3" destOrd="0" parTransId="{D1D89B99-19DC-497D-9D25-1FDA0330717E}" sibTransId="{D688C627-DCD0-4E91-92D9-A19ECB71279B}"/>
    <dgm:cxn modelId="{04E872B8-0427-4C0A-95C0-1CACB9891E16}" srcId="{494FE8A6-1C44-4B99-8E26-842C689B61D9}" destId="{D9A3F598-53DD-4319-8302-A0BABA86F7BE}" srcOrd="4" destOrd="0" parTransId="{0056B186-3111-4340-B65B-07723B728A9B}" sibTransId="{D5D4727B-59DA-4772-A9CC-A82BBF34477D}"/>
    <dgm:cxn modelId="{8A450EC2-32E9-4614-B313-04962C84EBA0}" type="presOf" srcId="{5143AB7B-68A3-405D-90F5-4BAE0F9A1CF3}" destId="{2C3A9FFE-977E-4708-87BA-74F6789F4A5C}" srcOrd="0" destOrd="0" presId="urn:microsoft.com/office/officeart/2024/layout/BulletTimeline"/>
    <dgm:cxn modelId="{B5F9CCC2-EEDB-42D1-AE3F-51EBE7E39924}" type="presOf" srcId="{BD014AB1-77CA-452E-81B2-AB53E1AC71D5}" destId="{7D503E48-82AB-4F64-A660-80CE54225852}" srcOrd="0" destOrd="0" presId="urn:microsoft.com/office/officeart/2024/layout/BulletTimeline"/>
    <dgm:cxn modelId="{B54DCBC9-73CC-4FFC-875D-D47BEE3F16EE}" srcId="{494FE8A6-1C44-4B99-8E26-842C689B61D9}" destId="{1F6D0122-4C54-4236-874B-FBCD2C05A756}" srcOrd="5" destOrd="0" parTransId="{227020D6-C827-4B5B-98B0-979CDD7DD552}" sibTransId="{CCDF6CD6-9184-4436-8C05-B818DE344637}"/>
    <dgm:cxn modelId="{5C59D8EE-57D7-4776-B55E-E7AB66FF5B6B}" srcId="{494FE8A6-1C44-4B99-8E26-842C689B61D9}" destId="{5143AB7B-68A3-405D-90F5-4BAE0F9A1CF3}" srcOrd="1" destOrd="0" parTransId="{672DFA5B-5CAA-49A3-9089-E754C1706F93}" sibTransId="{FD46965C-DB47-4084-998A-8BF2610936B5}"/>
    <dgm:cxn modelId="{C20EB8F1-B2D6-4899-910B-EAF9EE85EC47}" type="presOf" srcId="{D9A3F598-53DD-4319-8302-A0BABA86F7BE}" destId="{35614524-BD58-4E42-89B7-5E60D1DD85B4}" srcOrd="0" destOrd="0" presId="urn:microsoft.com/office/officeart/2024/layout/BulletTimeline"/>
    <dgm:cxn modelId="{CCDD42FB-5313-4818-AC96-CC8926C0CA96}" srcId="{494FE8A6-1C44-4B99-8E26-842C689B61D9}" destId="{EE607252-A23B-4F46-8781-1971B987737D}" srcOrd="0" destOrd="0" parTransId="{63D51092-1BBE-40A7-ABF5-5BE326A07FB4}" sibTransId="{CD3E17E1-A06E-4DE6-B2B3-544BA6A3074A}"/>
    <dgm:cxn modelId="{DB3D6DBC-B292-46DF-8774-A51ECE1F1FDA}" type="presParOf" srcId="{D344F25D-6E78-4FF2-ACB3-88A384FA10D2}" destId="{EB5FF6A3-5183-47A9-91DD-CCB96706A1FD}" srcOrd="0" destOrd="0" presId="urn:microsoft.com/office/officeart/2024/layout/BulletTimeline"/>
    <dgm:cxn modelId="{040963AA-8E64-421B-984E-70366E3860D1}" type="presParOf" srcId="{EB5FF6A3-5183-47A9-91DD-CCB96706A1FD}" destId="{C33B1CC3-D632-4E55-8D4A-E8F5BE89D366}" srcOrd="0" destOrd="0" presId="urn:microsoft.com/office/officeart/2024/layout/BulletTimeline"/>
    <dgm:cxn modelId="{0FB3BBCA-E8A9-484E-B8C2-D1603BD669E1}" type="presParOf" srcId="{EB5FF6A3-5183-47A9-91DD-CCB96706A1FD}" destId="{71724C94-F193-41E0-8D9E-BA1E5EA94511}" srcOrd="1" destOrd="0" presId="urn:microsoft.com/office/officeart/2024/layout/BulletTimeline"/>
    <dgm:cxn modelId="{6F3361F5-A496-46B7-B779-897F20005BC2}" type="presParOf" srcId="{D344F25D-6E78-4FF2-ACB3-88A384FA10D2}" destId="{08D9C1A1-40F2-4D54-BEBC-DB89211CC817}" srcOrd="1" destOrd="0" presId="urn:microsoft.com/office/officeart/2024/layout/BulletTimeline"/>
    <dgm:cxn modelId="{B4F0A634-4751-431F-9928-C30D81DB2953}" type="presParOf" srcId="{08D9C1A1-40F2-4D54-BEBC-DB89211CC817}" destId="{4D53E2CE-80E7-4BF0-87EA-33A2D908DF97}" srcOrd="0" destOrd="0" presId="urn:microsoft.com/office/officeart/2024/layout/BulletTimeline"/>
    <dgm:cxn modelId="{63BC8694-A570-41A7-A6B5-3A57E4A73464}" type="presParOf" srcId="{4D53E2CE-80E7-4BF0-87EA-33A2D908DF97}" destId="{F957A375-792B-438E-B585-282D7F56A2F8}" srcOrd="0" destOrd="0" presId="urn:microsoft.com/office/officeart/2024/layout/BulletTimeline"/>
    <dgm:cxn modelId="{641AAD8F-81B2-4C13-AB79-5F5C0B8CD728}" type="presParOf" srcId="{F957A375-792B-438E-B585-282D7F56A2F8}" destId="{7DB6601A-0D5A-477A-B778-8AE77D9F9479}" srcOrd="0" destOrd="0" presId="urn:microsoft.com/office/officeart/2024/layout/BulletTimeline"/>
    <dgm:cxn modelId="{0C12FD6A-0923-437A-B579-05D5B70354C8}" type="presParOf" srcId="{F957A375-792B-438E-B585-282D7F56A2F8}" destId="{FDB6C7AC-60F9-48E5-9EB0-2939954DE7C6}" srcOrd="1" destOrd="0" presId="urn:microsoft.com/office/officeart/2024/layout/BulletTimeline"/>
    <dgm:cxn modelId="{EFA60140-AE68-4B4F-82C7-F41AEEF68FC3}" type="presParOf" srcId="{4D53E2CE-80E7-4BF0-87EA-33A2D908DF97}" destId="{686DB5CA-CA79-4389-903F-34F677F2314E}" srcOrd="1" destOrd="0" presId="urn:microsoft.com/office/officeart/2024/layout/BulletTimeline"/>
    <dgm:cxn modelId="{F73BF451-62E5-4BDF-A6EA-650F3121A594}" type="presParOf" srcId="{4D53E2CE-80E7-4BF0-87EA-33A2D908DF97}" destId="{FDCDA6DC-1037-4125-82C6-489E48416BFD}" srcOrd="2" destOrd="0" presId="urn:microsoft.com/office/officeart/2024/layout/BulletTimeline"/>
    <dgm:cxn modelId="{E68506EF-4BA5-4AF7-A166-AEFABFD6CA93}" type="presParOf" srcId="{4D53E2CE-80E7-4BF0-87EA-33A2D908DF97}" destId="{46F0C544-FDE3-467A-8AEB-9E2CED107137}" srcOrd="3" destOrd="0" presId="urn:microsoft.com/office/officeart/2024/layout/BulletTimeline"/>
    <dgm:cxn modelId="{6C9C785B-784E-47B5-9C5E-1321E2FD2834}" type="presParOf" srcId="{4D53E2CE-80E7-4BF0-87EA-33A2D908DF97}" destId="{B4BC9C8A-D795-49E4-A4C7-819CED054F4E}" srcOrd="4" destOrd="0" presId="urn:microsoft.com/office/officeart/2024/layout/BulletTimeline"/>
    <dgm:cxn modelId="{BF74275D-6725-449C-8B7F-EBFDC4CB1360}" type="presParOf" srcId="{B4BC9C8A-D795-49E4-A4C7-819CED054F4E}" destId="{19451DBC-1069-4611-AD71-FCC2125CB176}" srcOrd="0" destOrd="0" presId="urn:microsoft.com/office/officeart/2024/layout/BulletTimeline"/>
    <dgm:cxn modelId="{966EC12C-C2A3-451B-9FB2-E6250B0EA13E}" type="presParOf" srcId="{4D53E2CE-80E7-4BF0-87EA-33A2D908DF97}" destId="{B024C0A1-7CEF-40FC-8270-C75685249D18}" srcOrd="5" destOrd="0" presId="urn:microsoft.com/office/officeart/2024/layout/BulletTimeline"/>
    <dgm:cxn modelId="{28D1A2C2-8D88-43ED-BE09-129DE4711935}" type="presParOf" srcId="{08D9C1A1-40F2-4D54-BEBC-DB89211CC817}" destId="{6A040346-3350-443D-A75A-4687400631C5}" srcOrd="1" destOrd="0" presId="urn:microsoft.com/office/officeart/2024/layout/BulletTimeline"/>
    <dgm:cxn modelId="{BD3A266F-DCD5-4C27-BAE2-E0D3F1EF66E6}" type="presParOf" srcId="{08D9C1A1-40F2-4D54-BEBC-DB89211CC817}" destId="{AA302CED-DDE4-4226-951A-F72F5DB1D82F}" srcOrd="2" destOrd="0" presId="urn:microsoft.com/office/officeart/2024/layout/BulletTimeline"/>
    <dgm:cxn modelId="{1F2E9604-8B27-4D10-8D5F-17E10149D6D0}" type="presParOf" srcId="{AA302CED-DDE4-4226-951A-F72F5DB1D82F}" destId="{84121B59-B2E3-45A3-A72F-B2CC0E27D2B1}" srcOrd="0" destOrd="0" presId="urn:microsoft.com/office/officeart/2024/layout/BulletTimeline"/>
    <dgm:cxn modelId="{B561ED66-C5AB-4A39-AC94-D0A66D33FB0D}" type="presParOf" srcId="{84121B59-B2E3-45A3-A72F-B2CC0E27D2B1}" destId="{E65735FA-744D-4BD8-8AAC-87E6B7D17E17}" srcOrd="0" destOrd="0" presId="urn:microsoft.com/office/officeart/2024/layout/BulletTimeline"/>
    <dgm:cxn modelId="{59292D55-F998-4EA4-930A-9EC3C8101338}" type="presParOf" srcId="{84121B59-B2E3-45A3-A72F-B2CC0E27D2B1}" destId="{D33DBD71-D2FD-4206-9891-897ECF36E1D6}" srcOrd="1" destOrd="0" presId="urn:microsoft.com/office/officeart/2024/layout/BulletTimeline"/>
    <dgm:cxn modelId="{F4512AE2-9965-479D-B8D9-8D4DE1840E81}" type="presParOf" srcId="{AA302CED-DDE4-4226-951A-F72F5DB1D82F}" destId="{12090259-83CE-4CF8-9E50-D75E267D0881}" srcOrd="1" destOrd="0" presId="urn:microsoft.com/office/officeart/2024/layout/BulletTimeline"/>
    <dgm:cxn modelId="{097D11CB-B7BD-4080-9C70-491CAAB398CE}" type="presParOf" srcId="{AA302CED-DDE4-4226-951A-F72F5DB1D82F}" destId="{2C3A9FFE-977E-4708-87BA-74F6789F4A5C}" srcOrd="2" destOrd="0" presId="urn:microsoft.com/office/officeart/2024/layout/BulletTimeline"/>
    <dgm:cxn modelId="{EF82A2D1-0BB4-42CA-99A5-7851F463A50C}" type="presParOf" srcId="{AA302CED-DDE4-4226-951A-F72F5DB1D82F}" destId="{99E55938-4D19-4983-810E-A4ECFD814913}" srcOrd="3" destOrd="0" presId="urn:microsoft.com/office/officeart/2024/layout/BulletTimeline"/>
    <dgm:cxn modelId="{AEF7E7BD-F9D2-4047-B9D9-3DCEF8183881}" type="presParOf" srcId="{AA302CED-DDE4-4226-951A-F72F5DB1D82F}" destId="{72F4F7FC-EA10-4BE5-8F85-3DF6E04F63D4}" srcOrd="4" destOrd="0" presId="urn:microsoft.com/office/officeart/2024/layout/BulletTimeline"/>
    <dgm:cxn modelId="{59A8E25C-C2DD-461A-969C-680EDA8772FA}" type="presParOf" srcId="{72F4F7FC-EA10-4BE5-8F85-3DF6E04F63D4}" destId="{5F5D77B3-7F0A-4CF6-BEC9-A0F434E5FD8B}" srcOrd="0" destOrd="0" presId="urn:microsoft.com/office/officeart/2024/layout/BulletTimeline"/>
    <dgm:cxn modelId="{5E4FD48F-A512-4C0A-BE94-19ED01C8D80A}" type="presParOf" srcId="{AA302CED-DDE4-4226-951A-F72F5DB1D82F}" destId="{05A5EED3-09A1-466B-A01E-C24189B50212}" srcOrd="5" destOrd="0" presId="urn:microsoft.com/office/officeart/2024/layout/BulletTimeline"/>
    <dgm:cxn modelId="{75FA04E9-24C5-43D1-9DE0-7513869E5497}" type="presParOf" srcId="{08D9C1A1-40F2-4D54-BEBC-DB89211CC817}" destId="{7AD5ABCA-7C92-4041-B01D-02462EBA04DB}" srcOrd="3" destOrd="0" presId="urn:microsoft.com/office/officeart/2024/layout/BulletTimeline"/>
    <dgm:cxn modelId="{BABF6616-2D6B-4797-A4EA-2BBB52188AB8}" type="presParOf" srcId="{08D9C1A1-40F2-4D54-BEBC-DB89211CC817}" destId="{F611BDF6-0BAB-4939-9C0F-473661F60BBC}" srcOrd="4" destOrd="0" presId="urn:microsoft.com/office/officeart/2024/layout/BulletTimeline"/>
    <dgm:cxn modelId="{F2815F1F-EEFA-4C20-86C0-CD18BA01606D}" type="presParOf" srcId="{F611BDF6-0BAB-4939-9C0F-473661F60BBC}" destId="{7D8D06F8-98B9-4D95-92ED-77266C71F96D}" srcOrd="0" destOrd="0" presId="urn:microsoft.com/office/officeart/2024/layout/BulletTimeline"/>
    <dgm:cxn modelId="{DCD28507-7A4D-490A-BA09-EF0A32A15A6F}" type="presParOf" srcId="{7D8D06F8-98B9-4D95-92ED-77266C71F96D}" destId="{0BB566EB-CA48-41CA-85DE-4F9E17090C23}" srcOrd="0" destOrd="0" presId="urn:microsoft.com/office/officeart/2024/layout/BulletTimeline"/>
    <dgm:cxn modelId="{184269A8-E626-42D9-94FB-4E98FEE247F8}" type="presParOf" srcId="{7D8D06F8-98B9-4D95-92ED-77266C71F96D}" destId="{2B523A0E-F519-4F68-8AA5-33C4E60FBCCA}" srcOrd="1" destOrd="0" presId="urn:microsoft.com/office/officeart/2024/layout/BulletTimeline"/>
    <dgm:cxn modelId="{AD5A7374-6FB6-4232-A1F6-72CB3DCE8D5E}" type="presParOf" srcId="{F611BDF6-0BAB-4939-9C0F-473661F60BBC}" destId="{87690600-05F5-4D34-93BE-2855095C55A0}" srcOrd="1" destOrd="0" presId="urn:microsoft.com/office/officeart/2024/layout/BulletTimeline"/>
    <dgm:cxn modelId="{6D72DB35-97FA-4F65-8271-6EC2034761C4}" type="presParOf" srcId="{F611BDF6-0BAB-4939-9C0F-473661F60BBC}" destId="{4D9D6EF3-CC79-404F-81BD-3AAF21874573}" srcOrd="2" destOrd="0" presId="urn:microsoft.com/office/officeart/2024/layout/BulletTimeline"/>
    <dgm:cxn modelId="{43104353-8CBE-4681-B221-DD0C91E11296}" type="presParOf" srcId="{F611BDF6-0BAB-4939-9C0F-473661F60BBC}" destId="{941E6F75-B49E-4805-ADCF-7366293B8AA9}" srcOrd="3" destOrd="0" presId="urn:microsoft.com/office/officeart/2024/layout/BulletTimeline"/>
    <dgm:cxn modelId="{73AAAAE0-C7CB-4793-BA1A-F5FC6FB0E50E}" type="presParOf" srcId="{F611BDF6-0BAB-4939-9C0F-473661F60BBC}" destId="{BF3C5773-C0BA-41C3-A4C6-213479A430A0}" srcOrd="4" destOrd="0" presId="urn:microsoft.com/office/officeart/2024/layout/BulletTimeline"/>
    <dgm:cxn modelId="{EE9DF559-2EDE-4ED2-8508-088AC7D3A19E}" type="presParOf" srcId="{BF3C5773-C0BA-41C3-A4C6-213479A430A0}" destId="{F634C016-1146-46C8-B2E7-D9E78106B7D2}" srcOrd="0" destOrd="0" presId="urn:microsoft.com/office/officeart/2024/layout/BulletTimeline"/>
    <dgm:cxn modelId="{E5775B50-F2ED-4231-8EFB-9BB612F64018}" type="presParOf" srcId="{F611BDF6-0BAB-4939-9C0F-473661F60BBC}" destId="{71C9EEB3-0846-47AB-98F4-515A2A4A18FE}" srcOrd="5" destOrd="0" presId="urn:microsoft.com/office/officeart/2024/layout/BulletTimeline"/>
    <dgm:cxn modelId="{6B0031F4-4831-41B8-A058-CE187AD21D42}" type="presParOf" srcId="{08D9C1A1-40F2-4D54-BEBC-DB89211CC817}" destId="{D091D90B-D04B-42AD-B6B7-A0C8DF38B279}" srcOrd="5" destOrd="0" presId="urn:microsoft.com/office/officeart/2024/layout/BulletTimeline"/>
    <dgm:cxn modelId="{D2F7157F-2CEF-4E51-8E50-EF7C336CCEB6}" type="presParOf" srcId="{08D9C1A1-40F2-4D54-BEBC-DB89211CC817}" destId="{5036074D-29E8-40B1-8D50-74369033D807}" srcOrd="6" destOrd="0" presId="urn:microsoft.com/office/officeart/2024/layout/BulletTimeline"/>
    <dgm:cxn modelId="{65A774F8-FE15-4DE0-A331-9D5430FFAD17}" type="presParOf" srcId="{5036074D-29E8-40B1-8D50-74369033D807}" destId="{44809DE0-0C3F-4831-878F-2DDBF8A84DC1}" srcOrd="0" destOrd="0" presId="urn:microsoft.com/office/officeart/2024/layout/BulletTimeline"/>
    <dgm:cxn modelId="{0444C726-896D-4412-A55B-159EF5D50986}" type="presParOf" srcId="{44809DE0-0C3F-4831-878F-2DDBF8A84DC1}" destId="{4B147B80-861C-4E3A-A019-8208D5359502}" srcOrd="0" destOrd="0" presId="urn:microsoft.com/office/officeart/2024/layout/BulletTimeline"/>
    <dgm:cxn modelId="{51F629B0-24FA-4E1E-AB7B-36ED90EE1E20}" type="presParOf" srcId="{44809DE0-0C3F-4831-878F-2DDBF8A84DC1}" destId="{4C2A5B2A-F598-49A5-9D70-D71BB0B51273}" srcOrd="1" destOrd="0" presId="urn:microsoft.com/office/officeart/2024/layout/BulletTimeline"/>
    <dgm:cxn modelId="{A8BCD6D0-DEE1-4FAF-B98E-C89811228DE0}" type="presParOf" srcId="{5036074D-29E8-40B1-8D50-74369033D807}" destId="{7AD4ECF3-8666-4EE0-9287-94FCEA4107BC}" srcOrd="1" destOrd="0" presId="urn:microsoft.com/office/officeart/2024/layout/BulletTimeline"/>
    <dgm:cxn modelId="{12F4878F-5474-4F2D-AF57-08C9DCFA2D0E}" type="presParOf" srcId="{5036074D-29E8-40B1-8D50-74369033D807}" destId="{8C3C6F24-83AC-4FE3-B33C-658D56780C8B}" srcOrd="2" destOrd="0" presId="urn:microsoft.com/office/officeart/2024/layout/BulletTimeline"/>
    <dgm:cxn modelId="{880BBA05-F4F1-4624-A680-941137BE6560}" type="presParOf" srcId="{5036074D-29E8-40B1-8D50-74369033D807}" destId="{3767235F-DDAD-4E5B-A2D1-017F6795E906}" srcOrd="3" destOrd="0" presId="urn:microsoft.com/office/officeart/2024/layout/BulletTimeline"/>
    <dgm:cxn modelId="{4F846FC5-4467-4C36-B2BC-C6088F71F214}" type="presParOf" srcId="{5036074D-29E8-40B1-8D50-74369033D807}" destId="{BC665613-C766-4199-8B79-5808F902FB5F}" srcOrd="4" destOrd="0" presId="urn:microsoft.com/office/officeart/2024/layout/BulletTimeline"/>
    <dgm:cxn modelId="{446192AF-7192-41AA-B026-D94A932F429A}" type="presParOf" srcId="{BC665613-C766-4199-8B79-5808F902FB5F}" destId="{07024344-8745-4A03-8FB0-F21C2A5353A3}" srcOrd="0" destOrd="0" presId="urn:microsoft.com/office/officeart/2024/layout/BulletTimeline"/>
    <dgm:cxn modelId="{89362843-567B-492B-9B0D-17C5DAE48A3F}" type="presParOf" srcId="{5036074D-29E8-40B1-8D50-74369033D807}" destId="{6671EFF3-9E7F-43CC-82EC-E9A67201B7AD}" srcOrd="5" destOrd="0" presId="urn:microsoft.com/office/officeart/2024/layout/BulletTimeline"/>
    <dgm:cxn modelId="{D0363521-A2D0-44EA-97E4-DCE442D90392}" type="presParOf" srcId="{08D9C1A1-40F2-4D54-BEBC-DB89211CC817}" destId="{BC409156-7296-4797-97D9-CAA2FC501D3B}" srcOrd="7" destOrd="0" presId="urn:microsoft.com/office/officeart/2024/layout/BulletTimeline"/>
    <dgm:cxn modelId="{30335672-9A68-40FD-97D2-E57F9C94AD11}" type="presParOf" srcId="{08D9C1A1-40F2-4D54-BEBC-DB89211CC817}" destId="{816489FF-DAAF-4A45-A36F-F40848B1E422}" srcOrd="8" destOrd="0" presId="urn:microsoft.com/office/officeart/2024/layout/BulletTimeline"/>
    <dgm:cxn modelId="{E78E15D7-9646-4D32-9BF8-9353C6E70456}" type="presParOf" srcId="{816489FF-DAAF-4A45-A36F-F40848B1E422}" destId="{A51129D1-56D0-4F44-9A0F-F189E861F554}" srcOrd="0" destOrd="0" presId="urn:microsoft.com/office/officeart/2024/layout/BulletTimeline"/>
    <dgm:cxn modelId="{9C805529-78F8-4254-B9BA-8CABCF555819}" type="presParOf" srcId="{A51129D1-56D0-4F44-9A0F-F189E861F554}" destId="{F5F0AD32-B78A-41E4-9AD7-24A615C69412}" srcOrd="0" destOrd="0" presId="urn:microsoft.com/office/officeart/2024/layout/BulletTimeline"/>
    <dgm:cxn modelId="{1638BDD1-4931-4F3B-BEB8-BCB3C677F8D8}" type="presParOf" srcId="{A51129D1-56D0-4F44-9A0F-F189E861F554}" destId="{6FD5DA06-111C-49ED-92E2-D71A12002F81}" srcOrd="1" destOrd="0" presId="urn:microsoft.com/office/officeart/2024/layout/BulletTimeline"/>
    <dgm:cxn modelId="{9797AE85-00B9-41A2-96FB-24B06BDE2749}" type="presParOf" srcId="{816489FF-DAAF-4A45-A36F-F40848B1E422}" destId="{5895CB79-E94E-44B7-9B02-97DA0B1C63F2}" srcOrd="1" destOrd="0" presId="urn:microsoft.com/office/officeart/2024/layout/BulletTimeline"/>
    <dgm:cxn modelId="{6674A507-A85F-4EA0-A6D0-BA95E60CF2B2}" type="presParOf" srcId="{816489FF-DAAF-4A45-A36F-F40848B1E422}" destId="{35614524-BD58-4E42-89B7-5E60D1DD85B4}" srcOrd="2" destOrd="0" presId="urn:microsoft.com/office/officeart/2024/layout/BulletTimeline"/>
    <dgm:cxn modelId="{1DE2462C-52CC-4EBA-9E80-292998A7FEC0}" type="presParOf" srcId="{816489FF-DAAF-4A45-A36F-F40848B1E422}" destId="{B59DFFB1-2C9E-4B85-B9D7-E169C1F3825A}" srcOrd="3" destOrd="0" presId="urn:microsoft.com/office/officeart/2024/layout/BulletTimeline"/>
    <dgm:cxn modelId="{F8132749-D92A-4A35-9F68-A0CE23810408}" type="presParOf" srcId="{816489FF-DAAF-4A45-A36F-F40848B1E422}" destId="{1C825CBC-8EEF-45DC-992E-360145464D68}" srcOrd="4" destOrd="0" presId="urn:microsoft.com/office/officeart/2024/layout/BulletTimeline"/>
    <dgm:cxn modelId="{B91636C5-E808-42CC-B054-370ED62C8090}" type="presParOf" srcId="{1C825CBC-8EEF-45DC-992E-360145464D68}" destId="{CF94D146-1AC3-4513-8E30-1F4376CFE656}" srcOrd="0" destOrd="0" presId="urn:microsoft.com/office/officeart/2024/layout/BulletTimeline"/>
    <dgm:cxn modelId="{0BA6ABEF-1850-4EC0-BF67-21B2BB369B13}" type="presParOf" srcId="{816489FF-DAAF-4A45-A36F-F40848B1E422}" destId="{25C53157-8A55-4FFB-9126-94DE2F124CDC}" srcOrd="5" destOrd="0" presId="urn:microsoft.com/office/officeart/2024/layout/BulletTimeline"/>
    <dgm:cxn modelId="{0AC46A5A-9599-4D06-8EC7-2D5A5DD73C27}" type="presParOf" srcId="{08D9C1A1-40F2-4D54-BEBC-DB89211CC817}" destId="{952CACDD-6BC1-4C5C-BC44-E73679F62A4F}" srcOrd="9" destOrd="0" presId="urn:microsoft.com/office/officeart/2024/layout/BulletTimeline"/>
    <dgm:cxn modelId="{32C723F5-F38F-4454-BB35-0DA653B89AF6}" type="presParOf" srcId="{08D9C1A1-40F2-4D54-BEBC-DB89211CC817}" destId="{18768FAA-E8FF-4BE4-867F-9319D5BBBED0}" srcOrd="10" destOrd="0" presId="urn:microsoft.com/office/officeart/2024/layout/BulletTimeline"/>
    <dgm:cxn modelId="{0D844193-1A37-4852-96F8-926A205A0EC2}" type="presParOf" srcId="{18768FAA-E8FF-4BE4-867F-9319D5BBBED0}" destId="{23196331-D959-406B-A8D6-731AB8B1B8B7}" srcOrd="0" destOrd="0" presId="urn:microsoft.com/office/officeart/2024/layout/BulletTimeline"/>
    <dgm:cxn modelId="{80D891D0-C936-4388-BC6D-5B7CEAF3B119}" type="presParOf" srcId="{23196331-D959-406B-A8D6-731AB8B1B8B7}" destId="{EB6147A2-030D-4456-9113-95946735FE7D}" srcOrd="0" destOrd="0" presId="urn:microsoft.com/office/officeart/2024/layout/BulletTimeline"/>
    <dgm:cxn modelId="{9092C759-0934-4ADE-A2C0-47139E28F0D5}" type="presParOf" srcId="{23196331-D959-406B-A8D6-731AB8B1B8B7}" destId="{2D7E6438-3D66-4D67-84E2-944BCD72050B}" srcOrd="1" destOrd="0" presId="urn:microsoft.com/office/officeart/2024/layout/BulletTimeline"/>
    <dgm:cxn modelId="{2ED1038D-E23F-4825-AE41-F2B64E68FE67}" type="presParOf" srcId="{18768FAA-E8FF-4BE4-867F-9319D5BBBED0}" destId="{03FFD780-76A8-4FFE-BBF8-B0B6536A59AF}" srcOrd="1" destOrd="0" presId="urn:microsoft.com/office/officeart/2024/layout/BulletTimeline"/>
    <dgm:cxn modelId="{3A331120-76D5-4600-B8AE-BC3545A203DF}" type="presParOf" srcId="{18768FAA-E8FF-4BE4-867F-9319D5BBBED0}" destId="{DC3B3784-CFF2-4F6A-A6A2-58401825455C}" srcOrd="2" destOrd="0" presId="urn:microsoft.com/office/officeart/2024/layout/BulletTimeline"/>
    <dgm:cxn modelId="{255D28EC-71D5-4119-995D-8BFF111148D6}" type="presParOf" srcId="{18768FAA-E8FF-4BE4-867F-9319D5BBBED0}" destId="{DC6D03D6-5D8C-4088-B600-BFB27E933F80}" srcOrd="3" destOrd="0" presId="urn:microsoft.com/office/officeart/2024/layout/BulletTimeline"/>
    <dgm:cxn modelId="{DA34DB6B-DCB6-4E40-9073-EDB9769FB96D}" type="presParOf" srcId="{18768FAA-E8FF-4BE4-867F-9319D5BBBED0}" destId="{87FA62FC-5BA7-43F0-8D8A-69D37FDBF5CA}" srcOrd="4" destOrd="0" presId="urn:microsoft.com/office/officeart/2024/layout/BulletTimeline"/>
    <dgm:cxn modelId="{60C32A17-CF95-44FD-96BB-9058D3F05FE5}" type="presParOf" srcId="{87FA62FC-5BA7-43F0-8D8A-69D37FDBF5CA}" destId="{CC635731-556A-4339-B3EE-61B3AA964D9D}" srcOrd="0" destOrd="0" presId="urn:microsoft.com/office/officeart/2024/layout/BulletTimeline"/>
    <dgm:cxn modelId="{65B59A70-8180-4D37-BF12-40EF67CFFB4B}" type="presParOf" srcId="{18768FAA-E8FF-4BE4-867F-9319D5BBBED0}" destId="{B44EFDEB-352E-46D9-990C-AC04F3F72A44}" srcOrd="5" destOrd="0" presId="urn:microsoft.com/office/officeart/2024/layout/BulletTimeline"/>
    <dgm:cxn modelId="{F5D8FBB0-0BF9-4329-B61D-3BDD045A01BD}" type="presParOf" srcId="{08D9C1A1-40F2-4D54-BEBC-DB89211CC817}" destId="{37FF119D-2595-4140-BE5F-0E6E0A09CE5D}" srcOrd="11" destOrd="0" presId="urn:microsoft.com/office/officeart/2024/layout/BulletTimeline"/>
    <dgm:cxn modelId="{2E3C7631-D7EF-4FF8-BA60-6A32C4715D87}" type="presParOf" srcId="{08D9C1A1-40F2-4D54-BEBC-DB89211CC817}" destId="{5A2D65B1-703F-487C-8005-6F7CBFB13DBC}" srcOrd="12" destOrd="0" presId="urn:microsoft.com/office/officeart/2024/layout/BulletTimeline"/>
    <dgm:cxn modelId="{CA6C178E-66FA-4C4A-A635-22CA47BC4F3C}" type="presParOf" srcId="{5A2D65B1-703F-487C-8005-6F7CBFB13DBC}" destId="{2A4BDEBC-FC95-4444-8523-02977931D909}" srcOrd="0" destOrd="0" presId="urn:microsoft.com/office/officeart/2024/layout/BulletTimeline"/>
    <dgm:cxn modelId="{C0D95AFB-543E-4955-9BC3-7D7648228445}" type="presParOf" srcId="{2A4BDEBC-FC95-4444-8523-02977931D909}" destId="{D3365E5F-75A1-4C37-AF92-56FCE12D9A2B}" srcOrd="0" destOrd="0" presId="urn:microsoft.com/office/officeart/2024/layout/BulletTimeline"/>
    <dgm:cxn modelId="{CB060085-75B8-487B-B7F9-D392FC70DD18}" type="presParOf" srcId="{2A4BDEBC-FC95-4444-8523-02977931D909}" destId="{FDA9229B-C321-4813-81DF-3DD350690249}" srcOrd="1" destOrd="0" presId="urn:microsoft.com/office/officeart/2024/layout/BulletTimeline"/>
    <dgm:cxn modelId="{D82A91CB-9669-4841-B261-2A4BA1A3305B}" type="presParOf" srcId="{5A2D65B1-703F-487C-8005-6F7CBFB13DBC}" destId="{C9CE5AD8-8287-4190-B96A-F0656CD87B8E}" srcOrd="1" destOrd="0" presId="urn:microsoft.com/office/officeart/2024/layout/BulletTimeline"/>
    <dgm:cxn modelId="{05CC3F60-0D8F-4607-A334-E7EFC5B50618}" type="presParOf" srcId="{5A2D65B1-703F-487C-8005-6F7CBFB13DBC}" destId="{7D503E48-82AB-4F64-A660-80CE54225852}" srcOrd="2" destOrd="0" presId="urn:microsoft.com/office/officeart/2024/layout/BulletTimeline"/>
    <dgm:cxn modelId="{16D7D99C-CD63-403D-B50F-451E0730AF45}" type="presParOf" srcId="{5A2D65B1-703F-487C-8005-6F7CBFB13DBC}" destId="{6C62685C-1367-49EB-8CB3-C0115D1A8F41}" srcOrd="3" destOrd="0" presId="urn:microsoft.com/office/officeart/2024/layout/BulletTimeline"/>
    <dgm:cxn modelId="{73C2126B-0E8A-4AA8-8853-D75FEE08268E}" type="presParOf" srcId="{5A2D65B1-703F-487C-8005-6F7CBFB13DBC}" destId="{6781AA5F-DE2B-4ED2-A4A2-00BD06A866B4}" srcOrd="4" destOrd="0" presId="urn:microsoft.com/office/officeart/2024/layout/BulletTimeline"/>
    <dgm:cxn modelId="{953E1EE5-AB0D-4DC9-8C01-ABC0F836D830}" type="presParOf" srcId="{6781AA5F-DE2B-4ED2-A4A2-00BD06A866B4}" destId="{CCDCA2D7-A8A5-4862-9927-D579DC489918}" srcOrd="0" destOrd="0" presId="urn:microsoft.com/office/officeart/2024/layout/BulletTimeline"/>
    <dgm:cxn modelId="{2DD7A09E-4616-4263-AF6D-90E4C667BDF1}" type="presParOf" srcId="{5A2D65B1-703F-487C-8005-6F7CBFB13DBC}" destId="{8F63F5CD-96F6-48E8-B0BA-6703A2FE69E1}" srcOrd="5" destOrd="0" presId="urn:microsoft.com/office/officeart/2024/layout/BulletTimeline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D3C0B-FC90-4923-829A-B9CB4C085821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1E523D-6DDA-42DE-B588-A9CDDC71DC2E}">
      <dgm:prSet/>
      <dgm:spPr/>
      <dgm:t>
        <a:bodyPr/>
        <a:lstStyle/>
        <a:p>
          <a:r>
            <a:rPr lang="tr-TR" b="1" dirty="0"/>
            <a:t>ARBİS hesabınız ve CV bilgileriniz GÜNCEL mi?</a:t>
          </a:r>
          <a:endParaRPr lang="tr-TR" dirty="0"/>
        </a:p>
      </dgm:t>
    </dgm:pt>
    <dgm:pt modelId="{48BDE106-E3CB-41BF-A59E-B006B3F1C639}" type="parTrans" cxnId="{A13ABEF2-BB2F-44C1-885C-20EDECAFC9AC}">
      <dgm:prSet/>
      <dgm:spPr/>
      <dgm:t>
        <a:bodyPr/>
        <a:lstStyle/>
        <a:p>
          <a:endParaRPr lang="tr-TR"/>
        </a:p>
      </dgm:t>
    </dgm:pt>
    <dgm:pt modelId="{BBD212A0-A570-4248-AAFB-1C9D8BA97C79}" type="sibTrans" cxnId="{A13ABEF2-BB2F-44C1-885C-20EDECAFC9AC}">
      <dgm:prSet/>
      <dgm:spPr/>
      <dgm:t>
        <a:bodyPr/>
        <a:lstStyle/>
        <a:p>
          <a:endParaRPr lang="tr-TR"/>
        </a:p>
      </dgm:t>
    </dgm:pt>
    <dgm:pt modelId="{054AB5E3-34F9-4CE0-A0D5-D3C483D324D4}">
      <dgm:prSet/>
      <dgm:spPr/>
      <dgm:t>
        <a:bodyPr/>
        <a:lstStyle/>
        <a:p>
          <a:r>
            <a:rPr lang="tr-TR" b="1" dirty="0"/>
            <a:t>Proje, 1002-A'nın "hızlı araştırma" veya "doktora tezi" amacına tam hizmet ediyor mu?</a:t>
          </a:r>
          <a:endParaRPr lang="tr-TR" dirty="0"/>
        </a:p>
      </dgm:t>
    </dgm:pt>
    <dgm:pt modelId="{5407BCDB-7E8A-483C-BE73-A7190211663B}" type="parTrans" cxnId="{48C623C7-6C12-4748-BC46-59C06A23D659}">
      <dgm:prSet/>
      <dgm:spPr/>
      <dgm:t>
        <a:bodyPr/>
        <a:lstStyle/>
        <a:p>
          <a:endParaRPr lang="tr-TR"/>
        </a:p>
      </dgm:t>
    </dgm:pt>
    <dgm:pt modelId="{34D09B1E-47C8-4EE4-B067-D42FE8440591}" type="sibTrans" cxnId="{48C623C7-6C12-4748-BC46-59C06A23D659}">
      <dgm:prSet/>
      <dgm:spPr/>
      <dgm:t>
        <a:bodyPr/>
        <a:lstStyle/>
        <a:p>
          <a:endParaRPr lang="tr-TR"/>
        </a:p>
      </dgm:t>
    </dgm:pt>
    <dgm:pt modelId="{C01BCD3F-BC69-4FD4-88C0-9A930AD02B9C}">
      <dgm:prSet/>
      <dgm:spPr/>
      <dgm:t>
        <a:bodyPr/>
        <a:lstStyle/>
        <a:p>
          <a:r>
            <a:rPr lang="tr-TR" b="1" dirty="0"/>
            <a:t>Tüm ekibin başvuru koşulları ve ARDEB proje kotaları (1002 limitleri) doğrulandı mı?</a:t>
          </a:r>
          <a:endParaRPr lang="tr-TR" dirty="0"/>
        </a:p>
      </dgm:t>
    </dgm:pt>
    <dgm:pt modelId="{5A9E628C-D554-4ABE-BA1D-028298E39B54}" type="parTrans" cxnId="{D16B947A-5F91-471F-848D-B20F7D8A2E1E}">
      <dgm:prSet/>
      <dgm:spPr/>
      <dgm:t>
        <a:bodyPr/>
        <a:lstStyle/>
        <a:p>
          <a:endParaRPr lang="tr-TR"/>
        </a:p>
      </dgm:t>
    </dgm:pt>
    <dgm:pt modelId="{70B33916-3BD4-4B0C-9F3F-411014E854AC}" type="sibTrans" cxnId="{D16B947A-5F91-471F-848D-B20F7D8A2E1E}">
      <dgm:prSet/>
      <dgm:spPr/>
      <dgm:t>
        <a:bodyPr/>
        <a:lstStyle/>
        <a:p>
          <a:endParaRPr lang="tr-TR"/>
        </a:p>
      </dgm:t>
    </dgm:pt>
    <dgm:pt modelId="{0053B07E-A633-404E-81CE-AAC5E9688A18}">
      <dgm:prSet/>
      <dgm:spPr/>
      <dgm:t>
        <a:bodyPr/>
        <a:lstStyle/>
        <a:p>
          <a:r>
            <a:rPr lang="tr-TR" b="1" dirty="0"/>
            <a:t>Proje süresi en fazla 12 ay, bütçe en fazla 150.000 TL mi?</a:t>
          </a:r>
          <a:endParaRPr lang="tr-TR" dirty="0"/>
        </a:p>
      </dgm:t>
    </dgm:pt>
    <dgm:pt modelId="{75DE7321-4BE8-4B05-9432-21AC8312F413}" type="parTrans" cxnId="{D03ED0CF-D7F6-4B5C-996E-07AD3E5459AA}">
      <dgm:prSet/>
      <dgm:spPr/>
      <dgm:t>
        <a:bodyPr/>
        <a:lstStyle/>
        <a:p>
          <a:endParaRPr lang="tr-TR"/>
        </a:p>
      </dgm:t>
    </dgm:pt>
    <dgm:pt modelId="{F39B9909-753A-4934-A0D4-918E99E4B76D}" type="sibTrans" cxnId="{D03ED0CF-D7F6-4B5C-996E-07AD3E5459AA}">
      <dgm:prSet/>
      <dgm:spPr/>
      <dgm:t>
        <a:bodyPr/>
        <a:lstStyle/>
        <a:p>
          <a:endParaRPr lang="tr-TR"/>
        </a:p>
      </dgm:t>
    </dgm:pt>
    <dgm:pt modelId="{C4BFB25E-F163-4AFE-9D36-3ECD93AE22E4}">
      <dgm:prSet/>
      <dgm:spPr/>
      <dgm:t>
        <a:bodyPr/>
        <a:lstStyle/>
        <a:p>
          <a:r>
            <a:rPr lang="tr-TR" b="1" dirty="0"/>
            <a:t>Veri Yönetim Planı hazırlandı ve sisteme yüklendi mi?</a:t>
          </a:r>
          <a:endParaRPr lang="tr-TR" dirty="0"/>
        </a:p>
      </dgm:t>
    </dgm:pt>
    <dgm:pt modelId="{2C0FB3BF-2137-4CD9-8F97-D2189B3E0BFD}" type="parTrans" cxnId="{FFF1AA24-7ECA-4E8B-A6C7-6B079228104B}">
      <dgm:prSet/>
      <dgm:spPr/>
      <dgm:t>
        <a:bodyPr/>
        <a:lstStyle/>
        <a:p>
          <a:endParaRPr lang="tr-TR"/>
        </a:p>
      </dgm:t>
    </dgm:pt>
    <dgm:pt modelId="{E5C8975E-C2CF-4B41-BD8C-553F5061A012}" type="sibTrans" cxnId="{FFF1AA24-7ECA-4E8B-A6C7-6B079228104B}">
      <dgm:prSet/>
      <dgm:spPr/>
      <dgm:t>
        <a:bodyPr/>
        <a:lstStyle/>
        <a:p>
          <a:endParaRPr lang="tr-TR"/>
        </a:p>
      </dgm:t>
    </dgm:pt>
    <dgm:pt modelId="{6DC8DA60-96AC-4CEB-B99E-588B86918C35}">
      <dgm:prSet/>
      <dgm:spPr/>
      <dgm:t>
        <a:bodyPr/>
        <a:lstStyle/>
        <a:p>
          <a:r>
            <a:rPr lang="tr-TR" b="1" dirty="0"/>
            <a:t>Etik onay gerekli mi? (Karabük Ü. Girişimsel Olmayan Klinik Araştırmalar Etik Kurulu vb.)</a:t>
          </a:r>
          <a:endParaRPr lang="tr-TR" dirty="0"/>
        </a:p>
      </dgm:t>
    </dgm:pt>
    <dgm:pt modelId="{95310671-56A8-400E-8A48-3B111134F00C}" type="parTrans" cxnId="{811FB647-FA7D-494A-AC72-786751538C13}">
      <dgm:prSet/>
      <dgm:spPr/>
      <dgm:t>
        <a:bodyPr/>
        <a:lstStyle/>
        <a:p>
          <a:endParaRPr lang="tr-TR"/>
        </a:p>
      </dgm:t>
    </dgm:pt>
    <dgm:pt modelId="{A08741C4-56BF-43F6-8E63-5979549AAB1E}" type="sibTrans" cxnId="{811FB647-FA7D-494A-AC72-786751538C13}">
      <dgm:prSet/>
      <dgm:spPr/>
      <dgm:t>
        <a:bodyPr/>
        <a:lstStyle/>
        <a:p>
          <a:endParaRPr lang="tr-TR"/>
        </a:p>
      </dgm:t>
    </dgm:pt>
    <dgm:pt modelId="{52080FE7-E04D-4B0F-A29B-FD1F2609CB7F}">
      <dgm:prSet/>
      <dgm:spPr/>
      <dgm:t>
        <a:bodyPr/>
        <a:lstStyle/>
        <a:p>
          <a:r>
            <a:rPr lang="tr-TR" b="1" dirty="0"/>
            <a:t>Sisteme yüklenecek her bir dosya 20 MB sınırının altında mı?</a:t>
          </a:r>
          <a:endParaRPr lang="tr-TR" dirty="0"/>
        </a:p>
      </dgm:t>
    </dgm:pt>
    <dgm:pt modelId="{D53F9934-B90A-4BA1-9831-55D1B1F02495}" type="parTrans" cxnId="{2A79DA9C-CABB-438E-99CC-EC3FF8E9D640}">
      <dgm:prSet/>
      <dgm:spPr/>
      <dgm:t>
        <a:bodyPr/>
        <a:lstStyle/>
        <a:p>
          <a:endParaRPr lang="tr-TR"/>
        </a:p>
      </dgm:t>
    </dgm:pt>
    <dgm:pt modelId="{BB36ADD2-4B62-47EF-842A-796A3EEE1283}" type="sibTrans" cxnId="{2A79DA9C-CABB-438E-99CC-EC3FF8E9D640}">
      <dgm:prSet/>
      <dgm:spPr/>
      <dgm:t>
        <a:bodyPr/>
        <a:lstStyle/>
        <a:p>
          <a:endParaRPr lang="tr-TR"/>
        </a:p>
      </dgm:t>
    </dgm:pt>
    <dgm:pt modelId="{EF7235CB-7DA1-4387-BC58-BE8500C14815}">
      <dgm:prSet/>
      <dgm:spPr/>
      <dgm:t>
        <a:bodyPr/>
        <a:lstStyle/>
        <a:p>
          <a:r>
            <a:rPr lang="tr-TR" b="1" dirty="0"/>
            <a:t>Tüm ekibin e-imzası hazır mı ve onay sonrası 15 günlük imza süreci planlandı mı?</a:t>
          </a:r>
          <a:endParaRPr lang="tr-TR" dirty="0"/>
        </a:p>
      </dgm:t>
    </dgm:pt>
    <dgm:pt modelId="{1B5B0849-D028-481B-98CA-937F19AD59F7}" type="parTrans" cxnId="{1C0EC519-BEA0-46B6-997E-473BE34F400D}">
      <dgm:prSet/>
      <dgm:spPr/>
      <dgm:t>
        <a:bodyPr/>
        <a:lstStyle/>
        <a:p>
          <a:endParaRPr lang="tr-TR"/>
        </a:p>
      </dgm:t>
    </dgm:pt>
    <dgm:pt modelId="{6C191636-03AD-4801-9E8B-7BB1F53A6261}" type="sibTrans" cxnId="{1C0EC519-BEA0-46B6-997E-473BE34F400D}">
      <dgm:prSet/>
      <dgm:spPr/>
      <dgm:t>
        <a:bodyPr/>
        <a:lstStyle/>
        <a:p>
          <a:endParaRPr lang="tr-TR"/>
        </a:p>
      </dgm:t>
    </dgm:pt>
    <dgm:pt modelId="{9EECB275-6DF9-47E4-B974-EAA1D4F437B5}" type="pres">
      <dgm:prSet presAssocID="{09CD3C0B-FC90-4923-829A-B9CB4C085821}" presName="Name0" presStyleCnt="0">
        <dgm:presLayoutVars>
          <dgm:dir/>
          <dgm:resizeHandles val="exact"/>
        </dgm:presLayoutVars>
      </dgm:prSet>
      <dgm:spPr/>
    </dgm:pt>
    <dgm:pt modelId="{31C34596-0DDC-4749-9170-5BA28F30BA74}" type="pres">
      <dgm:prSet presAssocID="{09CD3C0B-FC90-4923-829A-B9CB4C085821}" presName="arrow" presStyleLbl="bgShp" presStyleIdx="0" presStyleCnt="1"/>
      <dgm:spPr/>
    </dgm:pt>
    <dgm:pt modelId="{04C5D19E-3AAB-412A-88B9-75DA2998E6D7}" type="pres">
      <dgm:prSet presAssocID="{09CD3C0B-FC90-4923-829A-B9CB4C085821}" presName="points" presStyleCnt="0"/>
      <dgm:spPr/>
    </dgm:pt>
    <dgm:pt modelId="{FA6AEFF8-490B-45B4-9E09-2AF0372721D6}" type="pres">
      <dgm:prSet presAssocID="{801E523D-6DDA-42DE-B588-A9CDDC71DC2E}" presName="compositeA" presStyleCnt="0"/>
      <dgm:spPr/>
    </dgm:pt>
    <dgm:pt modelId="{3C9D1675-7AE3-4366-8DE5-E275CA617847}" type="pres">
      <dgm:prSet presAssocID="{801E523D-6DDA-42DE-B588-A9CDDC71DC2E}" presName="textA" presStyleLbl="revTx" presStyleIdx="0" presStyleCnt="8">
        <dgm:presLayoutVars>
          <dgm:bulletEnabled val="1"/>
        </dgm:presLayoutVars>
      </dgm:prSet>
      <dgm:spPr/>
    </dgm:pt>
    <dgm:pt modelId="{76114692-90F2-45B1-8C5B-710ADF898676}" type="pres">
      <dgm:prSet presAssocID="{801E523D-6DDA-42DE-B588-A9CDDC71DC2E}" presName="circleA" presStyleLbl="node1" presStyleIdx="0" presStyleCnt="8"/>
      <dgm:spPr/>
    </dgm:pt>
    <dgm:pt modelId="{CA9A0D8B-2485-4B1B-9E66-C9803D14FBB2}" type="pres">
      <dgm:prSet presAssocID="{801E523D-6DDA-42DE-B588-A9CDDC71DC2E}" presName="spaceA" presStyleCnt="0"/>
      <dgm:spPr/>
    </dgm:pt>
    <dgm:pt modelId="{B2C6A8BB-D557-44D6-8636-41FA073F072A}" type="pres">
      <dgm:prSet presAssocID="{BBD212A0-A570-4248-AAFB-1C9D8BA97C79}" presName="space" presStyleCnt="0"/>
      <dgm:spPr/>
    </dgm:pt>
    <dgm:pt modelId="{55975C74-09CB-4A3D-B0BB-CCFE568B6F63}" type="pres">
      <dgm:prSet presAssocID="{054AB5E3-34F9-4CE0-A0D5-D3C483D324D4}" presName="compositeB" presStyleCnt="0"/>
      <dgm:spPr/>
    </dgm:pt>
    <dgm:pt modelId="{706A8E2B-68D6-48F3-8D9E-8D0A20CBDF72}" type="pres">
      <dgm:prSet presAssocID="{054AB5E3-34F9-4CE0-A0D5-D3C483D324D4}" presName="textB" presStyleLbl="revTx" presStyleIdx="1" presStyleCnt="8">
        <dgm:presLayoutVars>
          <dgm:bulletEnabled val="1"/>
        </dgm:presLayoutVars>
      </dgm:prSet>
      <dgm:spPr/>
    </dgm:pt>
    <dgm:pt modelId="{4CBC95F5-E047-4DBE-8FCB-AD583ADC3DFF}" type="pres">
      <dgm:prSet presAssocID="{054AB5E3-34F9-4CE0-A0D5-D3C483D324D4}" presName="circleB" presStyleLbl="node1" presStyleIdx="1" presStyleCnt="8"/>
      <dgm:spPr/>
    </dgm:pt>
    <dgm:pt modelId="{31635B04-A90F-4361-AD6E-945663367258}" type="pres">
      <dgm:prSet presAssocID="{054AB5E3-34F9-4CE0-A0D5-D3C483D324D4}" presName="spaceB" presStyleCnt="0"/>
      <dgm:spPr/>
    </dgm:pt>
    <dgm:pt modelId="{292EFED3-EC87-4614-9C6B-DA51C34F35CF}" type="pres">
      <dgm:prSet presAssocID="{34D09B1E-47C8-4EE4-B067-D42FE8440591}" presName="space" presStyleCnt="0"/>
      <dgm:spPr/>
    </dgm:pt>
    <dgm:pt modelId="{FDBA3357-6EBC-4C12-B9B4-E91E8B3ABDB9}" type="pres">
      <dgm:prSet presAssocID="{C01BCD3F-BC69-4FD4-88C0-9A930AD02B9C}" presName="compositeA" presStyleCnt="0"/>
      <dgm:spPr/>
    </dgm:pt>
    <dgm:pt modelId="{4267C778-6AD6-4592-BE6F-AF7F6E5323DF}" type="pres">
      <dgm:prSet presAssocID="{C01BCD3F-BC69-4FD4-88C0-9A930AD02B9C}" presName="textA" presStyleLbl="revTx" presStyleIdx="2" presStyleCnt="8">
        <dgm:presLayoutVars>
          <dgm:bulletEnabled val="1"/>
        </dgm:presLayoutVars>
      </dgm:prSet>
      <dgm:spPr/>
    </dgm:pt>
    <dgm:pt modelId="{20DDBA31-B067-423E-B2A4-5F502A23B852}" type="pres">
      <dgm:prSet presAssocID="{C01BCD3F-BC69-4FD4-88C0-9A930AD02B9C}" presName="circleA" presStyleLbl="node1" presStyleIdx="2" presStyleCnt="8"/>
      <dgm:spPr/>
    </dgm:pt>
    <dgm:pt modelId="{B1D1D408-3969-4120-A670-2B4499B1623A}" type="pres">
      <dgm:prSet presAssocID="{C01BCD3F-BC69-4FD4-88C0-9A930AD02B9C}" presName="spaceA" presStyleCnt="0"/>
      <dgm:spPr/>
    </dgm:pt>
    <dgm:pt modelId="{504863D0-169D-4A11-AF14-A288BC133060}" type="pres">
      <dgm:prSet presAssocID="{70B33916-3BD4-4B0C-9F3F-411014E854AC}" presName="space" presStyleCnt="0"/>
      <dgm:spPr/>
    </dgm:pt>
    <dgm:pt modelId="{B863F184-244D-4028-B284-E5C103DDEE51}" type="pres">
      <dgm:prSet presAssocID="{0053B07E-A633-404E-81CE-AAC5E9688A18}" presName="compositeB" presStyleCnt="0"/>
      <dgm:spPr/>
    </dgm:pt>
    <dgm:pt modelId="{8A97E326-82E0-4F9E-A199-CE29B380E886}" type="pres">
      <dgm:prSet presAssocID="{0053B07E-A633-404E-81CE-AAC5E9688A18}" presName="textB" presStyleLbl="revTx" presStyleIdx="3" presStyleCnt="8">
        <dgm:presLayoutVars>
          <dgm:bulletEnabled val="1"/>
        </dgm:presLayoutVars>
      </dgm:prSet>
      <dgm:spPr/>
    </dgm:pt>
    <dgm:pt modelId="{5E70CF13-053A-4F79-AD29-077E9998F1DE}" type="pres">
      <dgm:prSet presAssocID="{0053B07E-A633-404E-81CE-AAC5E9688A18}" presName="circleB" presStyleLbl="node1" presStyleIdx="3" presStyleCnt="8"/>
      <dgm:spPr/>
    </dgm:pt>
    <dgm:pt modelId="{7150CE9B-236F-4312-A9A1-4AD8884C3548}" type="pres">
      <dgm:prSet presAssocID="{0053B07E-A633-404E-81CE-AAC5E9688A18}" presName="spaceB" presStyleCnt="0"/>
      <dgm:spPr/>
    </dgm:pt>
    <dgm:pt modelId="{F9010CB9-7017-472B-8146-FAA5B735DA8B}" type="pres">
      <dgm:prSet presAssocID="{F39B9909-753A-4934-A0D4-918E99E4B76D}" presName="space" presStyleCnt="0"/>
      <dgm:spPr/>
    </dgm:pt>
    <dgm:pt modelId="{9A394CF8-9EB6-4F91-8E37-3735E7D7C003}" type="pres">
      <dgm:prSet presAssocID="{C4BFB25E-F163-4AFE-9D36-3ECD93AE22E4}" presName="compositeA" presStyleCnt="0"/>
      <dgm:spPr/>
    </dgm:pt>
    <dgm:pt modelId="{44E95887-D282-45EB-A4E0-ECC0EB5235FF}" type="pres">
      <dgm:prSet presAssocID="{C4BFB25E-F163-4AFE-9D36-3ECD93AE22E4}" presName="textA" presStyleLbl="revTx" presStyleIdx="4" presStyleCnt="8">
        <dgm:presLayoutVars>
          <dgm:bulletEnabled val="1"/>
        </dgm:presLayoutVars>
      </dgm:prSet>
      <dgm:spPr/>
    </dgm:pt>
    <dgm:pt modelId="{F0D51001-73AF-44B1-93D4-E70126F50918}" type="pres">
      <dgm:prSet presAssocID="{C4BFB25E-F163-4AFE-9D36-3ECD93AE22E4}" presName="circleA" presStyleLbl="node1" presStyleIdx="4" presStyleCnt="8"/>
      <dgm:spPr/>
    </dgm:pt>
    <dgm:pt modelId="{15749D88-B70B-4941-8D78-986EDD2BED42}" type="pres">
      <dgm:prSet presAssocID="{C4BFB25E-F163-4AFE-9D36-3ECD93AE22E4}" presName="spaceA" presStyleCnt="0"/>
      <dgm:spPr/>
    </dgm:pt>
    <dgm:pt modelId="{9377A7E1-9CDF-4346-99D7-FE4503731C32}" type="pres">
      <dgm:prSet presAssocID="{E5C8975E-C2CF-4B41-BD8C-553F5061A012}" presName="space" presStyleCnt="0"/>
      <dgm:spPr/>
    </dgm:pt>
    <dgm:pt modelId="{D7097ECA-935B-40CB-9A65-9B1CDA40E80B}" type="pres">
      <dgm:prSet presAssocID="{6DC8DA60-96AC-4CEB-B99E-588B86918C35}" presName="compositeB" presStyleCnt="0"/>
      <dgm:spPr/>
    </dgm:pt>
    <dgm:pt modelId="{C4EDECD7-BF77-4532-B646-511DA203FCDB}" type="pres">
      <dgm:prSet presAssocID="{6DC8DA60-96AC-4CEB-B99E-588B86918C35}" presName="textB" presStyleLbl="revTx" presStyleIdx="5" presStyleCnt="8">
        <dgm:presLayoutVars>
          <dgm:bulletEnabled val="1"/>
        </dgm:presLayoutVars>
      </dgm:prSet>
      <dgm:spPr/>
    </dgm:pt>
    <dgm:pt modelId="{B3F55BCA-0AF5-419F-89C4-7E18241DD6E5}" type="pres">
      <dgm:prSet presAssocID="{6DC8DA60-96AC-4CEB-B99E-588B86918C35}" presName="circleB" presStyleLbl="node1" presStyleIdx="5" presStyleCnt="8"/>
      <dgm:spPr/>
    </dgm:pt>
    <dgm:pt modelId="{9F0295D2-CCF7-4DEF-AAAD-FA11FC2D6860}" type="pres">
      <dgm:prSet presAssocID="{6DC8DA60-96AC-4CEB-B99E-588B86918C35}" presName="spaceB" presStyleCnt="0"/>
      <dgm:spPr/>
    </dgm:pt>
    <dgm:pt modelId="{B186B14B-12B5-4678-8B0F-D547190916B4}" type="pres">
      <dgm:prSet presAssocID="{A08741C4-56BF-43F6-8E63-5979549AAB1E}" presName="space" presStyleCnt="0"/>
      <dgm:spPr/>
    </dgm:pt>
    <dgm:pt modelId="{351CFF99-8756-4E27-B9A3-E3AAD73CE525}" type="pres">
      <dgm:prSet presAssocID="{52080FE7-E04D-4B0F-A29B-FD1F2609CB7F}" presName="compositeA" presStyleCnt="0"/>
      <dgm:spPr/>
    </dgm:pt>
    <dgm:pt modelId="{40A677D7-DEDC-49B7-841A-E826386B0DFB}" type="pres">
      <dgm:prSet presAssocID="{52080FE7-E04D-4B0F-A29B-FD1F2609CB7F}" presName="textA" presStyleLbl="revTx" presStyleIdx="6" presStyleCnt="8">
        <dgm:presLayoutVars>
          <dgm:bulletEnabled val="1"/>
        </dgm:presLayoutVars>
      </dgm:prSet>
      <dgm:spPr/>
    </dgm:pt>
    <dgm:pt modelId="{FAFA2139-B074-499D-A58B-2D999EE33C50}" type="pres">
      <dgm:prSet presAssocID="{52080FE7-E04D-4B0F-A29B-FD1F2609CB7F}" presName="circleA" presStyleLbl="node1" presStyleIdx="6" presStyleCnt="8"/>
      <dgm:spPr/>
    </dgm:pt>
    <dgm:pt modelId="{87196C87-AA31-4A68-A3FC-DA9FEC6520ED}" type="pres">
      <dgm:prSet presAssocID="{52080FE7-E04D-4B0F-A29B-FD1F2609CB7F}" presName="spaceA" presStyleCnt="0"/>
      <dgm:spPr/>
    </dgm:pt>
    <dgm:pt modelId="{781FA684-04E2-4A6D-B97C-AC1283F4AD2D}" type="pres">
      <dgm:prSet presAssocID="{BB36ADD2-4B62-47EF-842A-796A3EEE1283}" presName="space" presStyleCnt="0"/>
      <dgm:spPr/>
    </dgm:pt>
    <dgm:pt modelId="{93C780BF-8624-4F54-8431-2C0508828389}" type="pres">
      <dgm:prSet presAssocID="{EF7235CB-7DA1-4387-BC58-BE8500C14815}" presName="compositeB" presStyleCnt="0"/>
      <dgm:spPr/>
    </dgm:pt>
    <dgm:pt modelId="{E5B7C210-4CDC-43E6-9AC2-EBE73D2BE50D}" type="pres">
      <dgm:prSet presAssocID="{EF7235CB-7DA1-4387-BC58-BE8500C14815}" presName="textB" presStyleLbl="revTx" presStyleIdx="7" presStyleCnt="8">
        <dgm:presLayoutVars>
          <dgm:bulletEnabled val="1"/>
        </dgm:presLayoutVars>
      </dgm:prSet>
      <dgm:spPr/>
    </dgm:pt>
    <dgm:pt modelId="{D7E70EF8-56A4-4C63-8D92-A6F28FF072FA}" type="pres">
      <dgm:prSet presAssocID="{EF7235CB-7DA1-4387-BC58-BE8500C14815}" presName="circleB" presStyleLbl="node1" presStyleIdx="7" presStyleCnt="8"/>
      <dgm:spPr/>
    </dgm:pt>
    <dgm:pt modelId="{E6AAC181-09AB-45B6-8E9B-37AD7B0D6AE5}" type="pres">
      <dgm:prSet presAssocID="{EF7235CB-7DA1-4387-BC58-BE8500C14815}" presName="spaceB" presStyleCnt="0"/>
      <dgm:spPr/>
    </dgm:pt>
  </dgm:ptLst>
  <dgm:cxnLst>
    <dgm:cxn modelId="{1C0EC519-BEA0-46B6-997E-473BE34F400D}" srcId="{09CD3C0B-FC90-4923-829A-B9CB4C085821}" destId="{EF7235CB-7DA1-4387-BC58-BE8500C14815}" srcOrd="7" destOrd="0" parTransId="{1B5B0849-D028-481B-98CA-937F19AD59F7}" sibTransId="{6C191636-03AD-4801-9E8B-7BB1F53A6261}"/>
    <dgm:cxn modelId="{FFF1AA24-7ECA-4E8B-A6C7-6B079228104B}" srcId="{09CD3C0B-FC90-4923-829A-B9CB4C085821}" destId="{C4BFB25E-F163-4AFE-9D36-3ECD93AE22E4}" srcOrd="4" destOrd="0" parTransId="{2C0FB3BF-2137-4CD9-8F97-D2189B3E0BFD}" sibTransId="{E5C8975E-C2CF-4B41-BD8C-553F5061A012}"/>
    <dgm:cxn modelId="{811FB647-FA7D-494A-AC72-786751538C13}" srcId="{09CD3C0B-FC90-4923-829A-B9CB4C085821}" destId="{6DC8DA60-96AC-4CEB-B99E-588B86918C35}" srcOrd="5" destOrd="0" parTransId="{95310671-56A8-400E-8A48-3B111134F00C}" sibTransId="{A08741C4-56BF-43F6-8E63-5979549AAB1E}"/>
    <dgm:cxn modelId="{D16B947A-5F91-471F-848D-B20F7D8A2E1E}" srcId="{09CD3C0B-FC90-4923-829A-B9CB4C085821}" destId="{C01BCD3F-BC69-4FD4-88C0-9A930AD02B9C}" srcOrd="2" destOrd="0" parTransId="{5A9E628C-D554-4ABE-BA1D-028298E39B54}" sibTransId="{70B33916-3BD4-4B0C-9F3F-411014E854AC}"/>
    <dgm:cxn modelId="{1DA3DA93-C6D5-4BF1-8CB9-4B12972C27B2}" type="presOf" srcId="{801E523D-6DDA-42DE-B588-A9CDDC71DC2E}" destId="{3C9D1675-7AE3-4366-8DE5-E275CA617847}" srcOrd="0" destOrd="0" presId="urn:microsoft.com/office/officeart/2005/8/layout/hProcess11"/>
    <dgm:cxn modelId="{46A97A9A-ABDF-4BFE-94FD-402679F16C03}" type="presOf" srcId="{52080FE7-E04D-4B0F-A29B-FD1F2609CB7F}" destId="{40A677D7-DEDC-49B7-841A-E826386B0DFB}" srcOrd="0" destOrd="0" presId="urn:microsoft.com/office/officeart/2005/8/layout/hProcess11"/>
    <dgm:cxn modelId="{2A79DA9C-CABB-438E-99CC-EC3FF8E9D640}" srcId="{09CD3C0B-FC90-4923-829A-B9CB4C085821}" destId="{52080FE7-E04D-4B0F-A29B-FD1F2609CB7F}" srcOrd="6" destOrd="0" parTransId="{D53F9934-B90A-4BA1-9831-55D1B1F02495}" sibTransId="{BB36ADD2-4B62-47EF-842A-796A3EEE1283}"/>
    <dgm:cxn modelId="{EB651CB9-6DBD-4BA2-94CC-082D3500A81F}" type="presOf" srcId="{C4BFB25E-F163-4AFE-9D36-3ECD93AE22E4}" destId="{44E95887-D282-45EB-A4E0-ECC0EB5235FF}" srcOrd="0" destOrd="0" presId="urn:microsoft.com/office/officeart/2005/8/layout/hProcess11"/>
    <dgm:cxn modelId="{4C2532BA-4E0A-4A0C-B43E-CACDEAB9F9D0}" type="presOf" srcId="{6DC8DA60-96AC-4CEB-B99E-588B86918C35}" destId="{C4EDECD7-BF77-4532-B646-511DA203FCDB}" srcOrd="0" destOrd="0" presId="urn:microsoft.com/office/officeart/2005/8/layout/hProcess11"/>
    <dgm:cxn modelId="{7AE86EC4-FE1D-40A4-BBDF-3B84655A4AF6}" type="presOf" srcId="{054AB5E3-34F9-4CE0-A0D5-D3C483D324D4}" destId="{706A8E2B-68D6-48F3-8D9E-8D0A20CBDF72}" srcOrd="0" destOrd="0" presId="urn:microsoft.com/office/officeart/2005/8/layout/hProcess11"/>
    <dgm:cxn modelId="{48C623C7-6C12-4748-BC46-59C06A23D659}" srcId="{09CD3C0B-FC90-4923-829A-B9CB4C085821}" destId="{054AB5E3-34F9-4CE0-A0D5-D3C483D324D4}" srcOrd="1" destOrd="0" parTransId="{5407BCDB-7E8A-483C-BE73-A7190211663B}" sibTransId="{34D09B1E-47C8-4EE4-B067-D42FE8440591}"/>
    <dgm:cxn modelId="{D03ED0CF-D7F6-4B5C-996E-07AD3E5459AA}" srcId="{09CD3C0B-FC90-4923-829A-B9CB4C085821}" destId="{0053B07E-A633-404E-81CE-AAC5E9688A18}" srcOrd="3" destOrd="0" parTransId="{75DE7321-4BE8-4B05-9432-21AC8312F413}" sibTransId="{F39B9909-753A-4934-A0D4-918E99E4B76D}"/>
    <dgm:cxn modelId="{3C6476D5-4F48-4817-800C-6B9719602A71}" type="presOf" srcId="{0053B07E-A633-404E-81CE-AAC5E9688A18}" destId="{8A97E326-82E0-4F9E-A199-CE29B380E886}" srcOrd="0" destOrd="0" presId="urn:microsoft.com/office/officeart/2005/8/layout/hProcess11"/>
    <dgm:cxn modelId="{329076EA-6423-4352-B73D-FD0B9BF0D67B}" type="presOf" srcId="{C01BCD3F-BC69-4FD4-88C0-9A930AD02B9C}" destId="{4267C778-6AD6-4592-BE6F-AF7F6E5323DF}" srcOrd="0" destOrd="0" presId="urn:microsoft.com/office/officeart/2005/8/layout/hProcess11"/>
    <dgm:cxn modelId="{A13ABEF2-BB2F-44C1-885C-20EDECAFC9AC}" srcId="{09CD3C0B-FC90-4923-829A-B9CB4C085821}" destId="{801E523D-6DDA-42DE-B588-A9CDDC71DC2E}" srcOrd="0" destOrd="0" parTransId="{48BDE106-E3CB-41BF-A59E-B006B3F1C639}" sibTransId="{BBD212A0-A570-4248-AAFB-1C9D8BA97C79}"/>
    <dgm:cxn modelId="{7E3441F3-F46E-4ED9-B960-EE5939EF863C}" type="presOf" srcId="{09CD3C0B-FC90-4923-829A-B9CB4C085821}" destId="{9EECB275-6DF9-47E4-B974-EAA1D4F437B5}" srcOrd="0" destOrd="0" presId="urn:microsoft.com/office/officeart/2005/8/layout/hProcess11"/>
    <dgm:cxn modelId="{F778DEF5-570B-4674-B7A6-B33BFAC7DF91}" type="presOf" srcId="{EF7235CB-7DA1-4387-BC58-BE8500C14815}" destId="{E5B7C210-4CDC-43E6-9AC2-EBE73D2BE50D}" srcOrd="0" destOrd="0" presId="urn:microsoft.com/office/officeart/2005/8/layout/hProcess11"/>
    <dgm:cxn modelId="{963232F6-B934-4B96-AE09-C58B2A8F4350}" type="presParOf" srcId="{9EECB275-6DF9-47E4-B974-EAA1D4F437B5}" destId="{31C34596-0DDC-4749-9170-5BA28F30BA74}" srcOrd="0" destOrd="0" presId="urn:microsoft.com/office/officeart/2005/8/layout/hProcess11"/>
    <dgm:cxn modelId="{708468B4-30A6-4567-95A1-5CD1A2CD4DD6}" type="presParOf" srcId="{9EECB275-6DF9-47E4-B974-EAA1D4F437B5}" destId="{04C5D19E-3AAB-412A-88B9-75DA2998E6D7}" srcOrd="1" destOrd="0" presId="urn:microsoft.com/office/officeart/2005/8/layout/hProcess11"/>
    <dgm:cxn modelId="{DBE3DE6E-0D5E-4052-B96A-7B3BE408F5D1}" type="presParOf" srcId="{04C5D19E-3AAB-412A-88B9-75DA2998E6D7}" destId="{FA6AEFF8-490B-45B4-9E09-2AF0372721D6}" srcOrd="0" destOrd="0" presId="urn:microsoft.com/office/officeart/2005/8/layout/hProcess11"/>
    <dgm:cxn modelId="{609E4F7B-816E-4072-BD46-02E85F882698}" type="presParOf" srcId="{FA6AEFF8-490B-45B4-9E09-2AF0372721D6}" destId="{3C9D1675-7AE3-4366-8DE5-E275CA617847}" srcOrd="0" destOrd="0" presId="urn:microsoft.com/office/officeart/2005/8/layout/hProcess11"/>
    <dgm:cxn modelId="{6948865E-75F2-49D4-B29E-BA652A6CFD3E}" type="presParOf" srcId="{FA6AEFF8-490B-45B4-9E09-2AF0372721D6}" destId="{76114692-90F2-45B1-8C5B-710ADF898676}" srcOrd="1" destOrd="0" presId="urn:microsoft.com/office/officeart/2005/8/layout/hProcess11"/>
    <dgm:cxn modelId="{70CC6F52-2669-4E1E-BBBA-8903DF4FD45E}" type="presParOf" srcId="{FA6AEFF8-490B-45B4-9E09-2AF0372721D6}" destId="{CA9A0D8B-2485-4B1B-9E66-C9803D14FBB2}" srcOrd="2" destOrd="0" presId="urn:microsoft.com/office/officeart/2005/8/layout/hProcess11"/>
    <dgm:cxn modelId="{0CF11B7D-651A-4CE1-BEE8-00EF2EB1B7A5}" type="presParOf" srcId="{04C5D19E-3AAB-412A-88B9-75DA2998E6D7}" destId="{B2C6A8BB-D557-44D6-8636-41FA073F072A}" srcOrd="1" destOrd="0" presId="urn:microsoft.com/office/officeart/2005/8/layout/hProcess11"/>
    <dgm:cxn modelId="{A6768873-B116-4802-8E77-B177AA94238D}" type="presParOf" srcId="{04C5D19E-3AAB-412A-88B9-75DA2998E6D7}" destId="{55975C74-09CB-4A3D-B0BB-CCFE568B6F63}" srcOrd="2" destOrd="0" presId="urn:microsoft.com/office/officeart/2005/8/layout/hProcess11"/>
    <dgm:cxn modelId="{BC8B28D1-4FC1-4C1E-91CC-571F10369805}" type="presParOf" srcId="{55975C74-09CB-4A3D-B0BB-CCFE568B6F63}" destId="{706A8E2B-68D6-48F3-8D9E-8D0A20CBDF72}" srcOrd="0" destOrd="0" presId="urn:microsoft.com/office/officeart/2005/8/layout/hProcess11"/>
    <dgm:cxn modelId="{98DC9E49-4F55-4344-B24D-82E5867F63B2}" type="presParOf" srcId="{55975C74-09CB-4A3D-B0BB-CCFE568B6F63}" destId="{4CBC95F5-E047-4DBE-8FCB-AD583ADC3DFF}" srcOrd="1" destOrd="0" presId="urn:microsoft.com/office/officeart/2005/8/layout/hProcess11"/>
    <dgm:cxn modelId="{F2DC73D2-7820-4982-927F-0C1C10562377}" type="presParOf" srcId="{55975C74-09CB-4A3D-B0BB-CCFE568B6F63}" destId="{31635B04-A90F-4361-AD6E-945663367258}" srcOrd="2" destOrd="0" presId="urn:microsoft.com/office/officeart/2005/8/layout/hProcess11"/>
    <dgm:cxn modelId="{A7EEFB87-088B-4CAB-BBA8-90267F53175A}" type="presParOf" srcId="{04C5D19E-3AAB-412A-88B9-75DA2998E6D7}" destId="{292EFED3-EC87-4614-9C6B-DA51C34F35CF}" srcOrd="3" destOrd="0" presId="urn:microsoft.com/office/officeart/2005/8/layout/hProcess11"/>
    <dgm:cxn modelId="{00D1C985-2811-4115-8C7C-B99CBD88F86D}" type="presParOf" srcId="{04C5D19E-3AAB-412A-88B9-75DA2998E6D7}" destId="{FDBA3357-6EBC-4C12-B9B4-E91E8B3ABDB9}" srcOrd="4" destOrd="0" presId="urn:microsoft.com/office/officeart/2005/8/layout/hProcess11"/>
    <dgm:cxn modelId="{AEB65C4C-2BA0-424F-9775-32A8E48BF949}" type="presParOf" srcId="{FDBA3357-6EBC-4C12-B9B4-E91E8B3ABDB9}" destId="{4267C778-6AD6-4592-BE6F-AF7F6E5323DF}" srcOrd="0" destOrd="0" presId="urn:microsoft.com/office/officeart/2005/8/layout/hProcess11"/>
    <dgm:cxn modelId="{59240EFF-11B7-4B66-91BE-F1140A740CF1}" type="presParOf" srcId="{FDBA3357-6EBC-4C12-B9B4-E91E8B3ABDB9}" destId="{20DDBA31-B067-423E-B2A4-5F502A23B852}" srcOrd="1" destOrd="0" presId="urn:microsoft.com/office/officeart/2005/8/layout/hProcess11"/>
    <dgm:cxn modelId="{5E854898-08B9-400C-A0EC-33E8DEB50ABE}" type="presParOf" srcId="{FDBA3357-6EBC-4C12-B9B4-E91E8B3ABDB9}" destId="{B1D1D408-3969-4120-A670-2B4499B1623A}" srcOrd="2" destOrd="0" presId="urn:microsoft.com/office/officeart/2005/8/layout/hProcess11"/>
    <dgm:cxn modelId="{50DA5694-C329-488B-B6E4-1B862F797570}" type="presParOf" srcId="{04C5D19E-3AAB-412A-88B9-75DA2998E6D7}" destId="{504863D0-169D-4A11-AF14-A288BC133060}" srcOrd="5" destOrd="0" presId="urn:microsoft.com/office/officeart/2005/8/layout/hProcess11"/>
    <dgm:cxn modelId="{09ECA19E-D928-40DA-B899-E495820E7B72}" type="presParOf" srcId="{04C5D19E-3AAB-412A-88B9-75DA2998E6D7}" destId="{B863F184-244D-4028-B284-E5C103DDEE51}" srcOrd="6" destOrd="0" presId="urn:microsoft.com/office/officeart/2005/8/layout/hProcess11"/>
    <dgm:cxn modelId="{E6181D7D-4BD3-4011-9A67-10FA6AFD8EF3}" type="presParOf" srcId="{B863F184-244D-4028-B284-E5C103DDEE51}" destId="{8A97E326-82E0-4F9E-A199-CE29B380E886}" srcOrd="0" destOrd="0" presId="urn:microsoft.com/office/officeart/2005/8/layout/hProcess11"/>
    <dgm:cxn modelId="{B41F9AEE-D1A4-4DBF-83D1-A529B6A76744}" type="presParOf" srcId="{B863F184-244D-4028-B284-E5C103DDEE51}" destId="{5E70CF13-053A-4F79-AD29-077E9998F1DE}" srcOrd="1" destOrd="0" presId="urn:microsoft.com/office/officeart/2005/8/layout/hProcess11"/>
    <dgm:cxn modelId="{A197AD51-AF21-4DC2-8C1E-F004FC7345FC}" type="presParOf" srcId="{B863F184-244D-4028-B284-E5C103DDEE51}" destId="{7150CE9B-236F-4312-A9A1-4AD8884C3548}" srcOrd="2" destOrd="0" presId="urn:microsoft.com/office/officeart/2005/8/layout/hProcess11"/>
    <dgm:cxn modelId="{47B2430E-E023-4946-8603-819E30A6D0E9}" type="presParOf" srcId="{04C5D19E-3AAB-412A-88B9-75DA2998E6D7}" destId="{F9010CB9-7017-472B-8146-FAA5B735DA8B}" srcOrd="7" destOrd="0" presId="urn:microsoft.com/office/officeart/2005/8/layout/hProcess11"/>
    <dgm:cxn modelId="{0C9C35AB-A249-47CE-9D64-719F69A68F30}" type="presParOf" srcId="{04C5D19E-3AAB-412A-88B9-75DA2998E6D7}" destId="{9A394CF8-9EB6-4F91-8E37-3735E7D7C003}" srcOrd="8" destOrd="0" presId="urn:microsoft.com/office/officeart/2005/8/layout/hProcess11"/>
    <dgm:cxn modelId="{B6FAD374-A485-4EFF-8104-0F754F8B922F}" type="presParOf" srcId="{9A394CF8-9EB6-4F91-8E37-3735E7D7C003}" destId="{44E95887-D282-45EB-A4E0-ECC0EB5235FF}" srcOrd="0" destOrd="0" presId="urn:microsoft.com/office/officeart/2005/8/layout/hProcess11"/>
    <dgm:cxn modelId="{CFE83B62-8A58-4EFF-B1FC-2FBF96DEC92E}" type="presParOf" srcId="{9A394CF8-9EB6-4F91-8E37-3735E7D7C003}" destId="{F0D51001-73AF-44B1-93D4-E70126F50918}" srcOrd="1" destOrd="0" presId="urn:microsoft.com/office/officeart/2005/8/layout/hProcess11"/>
    <dgm:cxn modelId="{E90BEF86-CC3C-42CE-88E0-5D4669BF804B}" type="presParOf" srcId="{9A394CF8-9EB6-4F91-8E37-3735E7D7C003}" destId="{15749D88-B70B-4941-8D78-986EDD2BED42}" srcOrd="2" destOrd="0" presId="urn:microsoft.com/office/officeart/2005/8/layout/hProcess11"/>
    <dgm:cxn modelId="{708E8665-0A11-4D1B-A5EF-BB5DF8AD1DDF}" type="presParOf" srcId="{04C5D19E-3AAB-412A-88B9-75DA2998E6D7}" destId="{9377A7E1-9CDF-4346-99D7-FE4503731C32}" srcOrd="9" destOrd="0" presId="urn:microsoft.com/office/officeart/2005/8/layout/hProcess11"/>
    <dgm:cxn modelId="{C7C49CAC-3A96-4ABC-B7D0-D8ED979BE6AE}" type="presParOf" srcId="{04C5D19E-3AAB-412A-88B9-75DA2998E6D7}" destId="{D7097ECA-935B-40CB-9A65-9B1CDA40E80B}" srcOrd="10" destOrd="0" presId="urn:microsoft.com/office/officeart/2005/8/layout/hProcess11"/>
    <dgm:cxn modelId="{19B8B100-3F7B-4A17-AC07-32ABD2387A7C}" type="presParOf" srcId="{D7097ECA-935B-40CB-9A65-9B1CDA40E80B}" destId="{C4EDECD7-BF77-4532-B646-511DA203FCDB}" srcOrd="0" destOrd="0" presId="urn:microsoft.com/office/officeart/2005/8/layout/hProcess11"/>
    <dgm:cxn modelId="{FE372CD5-6DAB-41D4-9BF0-54EEEC6A0FD3}" type="presParOf" srcId="{D7097ECA-935B-40CB-9A65-9B1CDA40E80B}" destId="{B3F55BCA-0AF5-419F-89C4-7E18241DD6E5}" srcOrd="1" destOrd="0" presId="urn:microsoft.com/office/officeart/2005/8/layout/hProcess11"/>
    <dgm:cxn modelId="{E8DD58A1-EB28-493E-A71D-99E212561D5D}" type="presParOf" srcId="{D7097ECA-935B-40CB-9A65-9B1CDA40E80B}" destId="{9F0295D2-CCF7-4DEF-AAAD-FA11FC2D6860}" srcOrd="2" destOrd="0" presId="urn:microsoft.com/office/officeart/2005/8/layout/hProcess11"/>
    <dgm:cxn modelId="{DE290DB1-FF0E-4263-87AB-8585299CFCAD}" type="presParOf" srcId="{04C5D19E-3AAB-412A-88B9-75DA2998E6D7}" destId="{B186B14B-12B5-4678-8B0F-D547190916B4}" srcOrd="11" destOrd="0" presId="urn:microsoft.com/office/officeart/2005/8/layout/hProcess11"/>
    <dgm:cxn modelId="{6F987E0F-67AD-49EC-A6CA-ABEA29615607}" type="presParOf" srcId="{04C5D19E-3AAB-412A-88B9-75DA2998E6D7}" destId="{351CFF99-8756-4E27-B9A3-E3AAD73CE525}" srcOrd="12" destOrd="0" presId="urn:microsoft.com/office/officeart/2005/8/layout/hProcess11"/>
    <dgm:cxn modelId="{A6017AED-0BB2-4DFE-93C8-1C0B2BFE9420}" type="presParOf" srcId="{351CFF99-8756-4E27-B9A3-E3AAD73CE525}" destId="{40A677D7-DEDC-49B7-841A-E826386B0DFB}" srcOrd="0" destOrd="0" presId="urn:microsoft.com/office/officeart/2005/8/layout/hProcess11"/>
    <dgm:cxn modelId="{68CD58D0-42A2-40A0-8B6A-7900136079E5}" type="presParOf" srcId="{351CFF99-8756-4E27-B9A3-E3AAD73CE525}" destId="{FAFA2139-B074-499D-A58B-2D999EE33C50}" srcOrd="1" destOrd="0" presId="urn:microsoft.com/office/officeart/2005/8/layout/hProcess11"/>
    <dgm:cxn modelId="{370EC3F9-1996-4829-B24B-00E5C76DF15C}" type="presParOf" srcId="{351CFF99-8756-4E27-B9A3-E3AAD73CE525}" destId="{87196C87-AA31-4A68-A3FC-DA9FEC6520ED}" srcOrd="2" destOrd="0" presId="urn:microsoft.com/office/officeart/2005/8/layout/hProcess11"/>
    <dgm:cxn modelId="{68D5C395-0800-434C-8292-37C9AFB08F76}" type="presParOf" srcId="{04C5D19E-3AAB-412A-88B9-75DA2998E6D7}" destId="{781FA684-04E2-4A6D-B97C-AC1283F4AD2D}" srcOrd="13" destOrd="0" presId="urn:microsoft.com/office/officeart/2005/8/layout/hProcess11"/>
    <dgm:cxn modelId="{7591F388-7F2F-4172-8DAB-91F6A693778D}" type="presParOf" srcId="{04C5D19E-3AAB-412A-88B9-75DA2998E6D7}" destId="{93C780BF-8624-4F54-8431-2C0508828389}" srcOrd="14" destOrd="0" presId="urn:microsoft.com/office/officeart/2005/8/layout/hProcess11"/>
    <dgm:cxn modelId="{4E33D90D-4685-4B2E-80FE-BF08CD101FAC}" type="presParOf" srcId="{93C780BF-8624-4F54-8431-2C0508828389}" destId="{E5B7C210-4CDC-43E6-9AC2-EBE73D2BE50D}" srcOrd="0" destOrd="0" presId="urn:microsoft.com/office/officeart/2005/8/layout/hProcess11"/>
    <dgm:cxn modelId="{390C7135-0099-46BB-939A-BC66EFA73385}" type="presParOf" srcId="{93C780BF-8624-4F54-8431-2C0508828389}" destId="{D7E70EF8-56A4-4C63-8D92-A6F28FF072FA}" srcOrd="1" destOrd="0" presId="urn:microsoft.com/office/officeart/2005/8/layout/hProcess11"/>
    <dgm:cxn modelId="{9E8BC60F-B7DB-4FED-A3A0-3AF0EAF2FDAC}" type="presParOf" srcId="{93C780BF-8624-4F54-8431-2C0508828389}" destId="{E6AAC181-09AB-45B6-8E9B-37AD7B0D6AE5}" srcOrd="2" destOrd="0" presId="urn:microsoft.com/office/officeart/2005/8/layout/hProcess1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544DF-ED46-4ABE-BC23-B6BD8985FF53}">
      <dsp:nvSpPr>
        <dsp:cNvPr id="0" name=""/>
        <dsp:cNvSpPr/>
      </dsp:nvSpPr>
      <dsp:spPr>
        <a:xfrm>
          <a:off x="2837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7D6B5F-9E0B-446F-8233-55F2B6E06CFD}">
      <dsp:nvSpPr>
        <dsp:cNvPr id="0" name=""/>
        <dsp:cNvSpPr/>
      </dsp:nvSpPr>
      <dsp:spPr>
        <a:xfrm rot="17700000">
          <a:off x="482541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1.  1002-A Programı Nedir?</a:t>
          </a:r>
          <a:endParaRPr lang="tr-TR" sz="1900" kern="1200" dirty="0"/>
        </a:p>
      </dsp:txBody>
      <dsp:txXfrm>
        <a:off x="482541" y="802185"/>
        <a:ext cx="1692399" cy="815605"/>
      </dsp:txXfrm>
    </dsp:sp>
    <dsp:sp modelId="{B7146702-1030-4EBC-8E62-14A8363D5C50}">
      <dsp:nvSpPr>
        <dsp:cNvPr id="0" name=""/>
        <dsp:cNvSpPr/>
      </dsp:nvSpPr>
      <dsp:spPr>
        <a:xfrm>
          <a:off x="1466915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A055B9-3AA8-47EE-9CB6-7CCC3FBD681C}">
      <dsp:nvSpPr>
        <dsp:cNvPr id="0" name=""/>
        <dsp:cNvSpPr/>
      </dsp:nvSpPr>
      <dsp:spPr>
        <a:xfrm rot="17700000">
          <a:off x="1946619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2.  Süre, Bütçe ve Burslar</a:t>
          </a:r>
          <a:endParaRPr lang="tr-TR" sz="1900" kern="1200"/>
        </a:p>
      </dsp:txBody>
      <dsp:txXfrm>
        <a:off x="1946619" y="802185"/>
        <a:ext cx="1692399" cy="815605"/>
      </dsp:txXfrm>
    </dsp:sp>
    <dsp:sp modelId="{4C700D04-814E-4240-AA0D-6939E367D527}">
      <dsp:nvSpPr>
        <dsp:cNvPr id="0" name=""/>
        <dsp:cNvSpPr/>
      </dsp:nvSpPr>
      <dsp:spPr>
        <a:xfrm>
          <a:off x="2930993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47CC0-9832-45B6-BC4D-68003CB472CA}">
      <dsp:nvSpPr>
        <dsp:cNvPr id="0" name=""/>
        <dsp:cNvSpPr/>
      </dsp:nvSpPr>
      <dsp:spPr>
        <a:xfrm rot="17700000">
          <a:off x="3410697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3.  Kimler Başvurabilir?</a:t>
          </a:r>
          <a:endParaRPr lang="tr-TR" sz="1900" kern="1200" dirty="0"/>
        </a:p>
      </dsp:txBody>
      <dsp:txXfrm>
        <a:off x="3410697" y="802185"/>
        <a:ext cx="1692399" cy="815605"/>
      </dsp:txXfrm>
    </dsp:sp>
    <dsp:sp modelId="{5B3E01DC-F074-44F3-B570-6134A976222C}">
      <dsp:nvSpPr>
        <dsp:cNvPr id="0" name=""/>
        <dsp:cNvSpPr/>
      </dsp:nvSpPr>
      <dsp:spPr>
        <a:xfrm>
          <a:off x="4395072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102EE2-D75B-4CF4-A73C-87DB143C3B84}">
      <dsp:nvSpPr>
        <dsp:cNvPr id="0" name=""/>
        <dsp:cNvSpPr/>
      </dsp:nvSpPr>
      <dsp:spPr>
        <a:xfrm rot="17700000">
          <a:off x="4874775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4.  1002 Modülleri Görev Alma Limitleri</a:t>
          </a:r>
        </a:p>
      </dsp:txBody>
      <dsp:txXfrm>
        <a:off x="4874775" y="802185"/>
        <a:ext cx="1692399" cy="815605"/>
      </dsp:txXfrm>
    </dsp:sp>
    <dsp:sp modelId="{3C388070-DE43-43DC-AB61-D2266FC30933}">
      <dsp:nvSpPr>
        <dsp:cNvPr id="0" name=""/>
        <dsp:cNvSpPr/>
      </dsp:nvSpPr>
      <dsp:spPr>
        <a:xfrm>
          <a:off x="5859150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D35DAB-37EC-45CE-B550-99AB8274D6D3}">
      <dsp:nvSpPr>
        <dsp:cNvPr id="0" name=""/>
        <dsp:cNvSpPr/>
      </dsp:nvSpPr>
      <dsp:spPr>
        <a:xfrm rot="17700000">
          <a:off x="6338854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5.  Değerlendirme Kriterleri</a:t>
          </a:r>
          <a:endParaRPr lang="tr-TR" sz="1900" kern="1200" dirty="0"/>
        </a:p>
      </dsp:txBody>
      <dsp:txXfrm>
        <a:off x="6338854" y="802185"/>
        <a:ext cx="1692399" cy="815605"/>
      </dsp:txXfrm>
    </dsp:sp>
    <dsp:sp modelId="{150BFA47-A724-4589-9403-3149EAF546CF}">
      <dsp:nvSpPr>
        <dsp:cNvPr id="0" name=""/>
        <dsp:cNvSpPr/>
      </dsp:nvSpPr>
      <dsp:spPr>
        <a:xfrm>
          <a:off x="7323228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265D8B-92E7-40CC-8B93-E8A293B60879}">
      <dsp:nvSpPr>
        <dsp:cNvPr id="0" name=""/>
        <dsp:cNvSpPr/>
      </dsp:nvSpPr>
      <dsp:spPr>
        <a:xfrm rot="17700000">
          <a:off x="7802932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6.  Adım Adım Online Başvuru Süreci</a:t>
          </a:r>
          <a:endParaRPr lang="tr-TR" sz="1900" kern="1200"/>
        </a:p>
      </dsp:txBody>
      <dsp:txXfrm>
        <a:off x="7802932" y="802185"/>
        <a:ext cx="1692399" cy="815605"/>
      </dsp:txXfrm>
    </dsp:sp>
    <dsp:sp modelId="{AEF6AE88-60F7-4056-9BA9-39073016EB42}">
      <dsp:nvSpPr>
        <dsp:cNvPr id="0" name=""/>
        <dsp:cNvSpPr/>
      </dsp:nvSpPr>
      <dsp:spPr>
        <a:xfrm>
          <a:off x="8787306" y="1912022"/>
          <a:ext cx="1361422" cy="13614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61CBCD-20C6-475E-A3FF-7286C405A7BD}">
      <dsp:nvSpPr>
        <dsp:cNvPr id="0" name=""/>
        <dsp:cNvSpPr/>
      </dsp:nvSpPr>
      <dsp:spPr>
        <a:xfrm rot="17700000">
          <a:off x="9267010" y="802185"/>
          <a:ext cx="1692399" cy="81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7.  Son Kontrol Listesi ve İletişim</a:t>
          </a:r>
          <a:endParaRPr lang="tr-TR" sz="1900" kern="1200"/>
        </a:p>
      </dsp:txBody>
      <dsp:txXfrm>
        <a:off x="9267010" y="802185"/>
        <a:ext cx="1692399" cy="81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E8CFA-8225-46CC-8D6E-4972C61555E9}">
      <dsp:nvSpPr>
        <dsp:cNvPr id="0" name=""/>
        <dsp:cNvSpPr/>
      </dsp:nvSpPr>
      <dsp:spPr>
        <a:xfrm rot="5400000">
          <a:off x="5967934" y="-2477982"/>
          <a:ext cx="842347" cy="601327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latin typeface="Bahnschrift" panose="020B0502040204020203" pitchFamily="34" charset="0"/>
            </a:rPr>
            <a:t>Proje önerisinin özgün değeri, amaç ve hedeflerinin açıklığı ile literatüre/uygulamaya sağlayacağı katkı</a:t>
          </a:r>
        </a:p>
      </dsp:txBody>
      <dsp:txXfrm rot="-5400000">
        <a:off x="3382469" y="148603"/>
        <a:ext cx="5972158" cy="760107"/>
      </dsp:txXfrm>
    </dsp:sp>
    <dsp:sp modelId="{F3AE002F-B415-4D15-98B6-A8A535A65A41}">
      <dsp:nvSpPr>
        <dsp:cNvPr id="0" name=""/>
        <dsp:cNvSpPr/>
      </dsp:nvSpPr>
      <dsp:spPr>
        <a:xfrm>
          <a:off x="0" y="2189"/>
          <a:ext cx="3382468" cy="10529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Bahnschrift" panose="020B0502040204020203" pitchFamily="34" charset="0"/>
            </a:rPr>
            <a:t>① BİLİMSEL NİTELİK</a:t>
          </a:r>
        </a:p>
      </dsp:txBody>
      <dsp:txXfrm>
        <a:off x="51400" y="53589"/>
        <a:ext cx="3279668" cy="950134"/>
      </dsp:txXfrm>
    </dsp:sp>
    <dsp:sp modelId="{EC2686CD-1D00-4164-8FFB-92459DB1B59F}">
      <dsp:nvSpPr>
        <dsp:cNvPr id="0" name=""/>
        <dsp:cNvSpPr/>
      </dsp:nvSpPr>
      <dsp:spPr>
        <a:xfrm rot="5400000">
          <a:off x="5967934" y="-1372400"/>
          <a:ext cx="842347" cy="601327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latin typeface="Bahnschrift" panose="020B0502040204020203" pitchFamily="34" charset="0"/>
            </a:rPr>
            <a:t>Seçilen araştırma tasarımının, veri toplama ve analiz tekniklerinin proje amaçlarına uygunluğu ve bilimsel geçerliliği</a:t>
          </a:r>
        </a:p>
      </dsp:txBody>
      <dsp:txXfrm rot="-5400000">
        <a:off x="3382469" y="1254185"/>
        <a:ext cx="5972158" cy="760107"/>
      </dsp:txXfrm>
    </dsp:sp>
    <dsp:sp modelId="{FFC5497F-DD0A-4543-8755-8FBE2B6FD51F}">
      <dsp:nvSpPr>
        <dsp:cNvPr id="0" name=""/>
        <dsp:cNvSpPr/>
      </dsp:nvSpPr>
      <dsp:spPr>
        <a:xfrm>
          <a:off x="0" y="1107770"/>
          <a:ext cx="3382468" cy="10529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Bahnschrift" panose="020B0502040204020203" pitchFamily="34" charset="0"/>
            </a:rPr>
            <a:t>② YÖNTEM</a:t>
          </a:r>
          <a:endParaRPr lang="tr-TR" sz="30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51400" y="1159170"/>
        <a:ext cx="3279668" cy="950134"/>
      </dsp:txXfrm>
    </dsp:sp>
    <dsp:sp modelId="{26F79002-C3FA-434A-AC31-B7C740351240}">
      <dsp:nvSpPr>
        <dsp:cNvPr id="0" name=""/>
        <dsp:cNvSpPr/>
      </dsp:nvSpPr>
      <dsp:spPr>
        <a:xfrm rot="5400000">
          <a:off x="5967934" y="-266819"/>
          <a:ext cx="842347" cy="601327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latin typeface="Bahnschrift" panose="020B0502040204020203" pitchFamily="34" charset="0"/>
            </a:rPr>
            <a:t>Proje ekibinin yetkinliği, iş-zaman planının uygulanabilirliği, risk yönetimi ve talep edilen bütçenin uygunluğu.</a:t>
          </a:r>
        </a:p>
      </dsp:txBody>
      <dsp:txXfrm rot="-5400000">
        <a:off x="3382469" y="2359766"/>
        <a:ext cx="5972158" cy="760107"/>
      </dsp:txXfrm>
    </dsp:sp>
    <dsp:sp modelId="{B02A08A8-B80A-4276-82C7-B11C6BD05797}">
      <dsp:nvSpPr>
        <dsp:cNvPr id="0" name=""/>
        <dsp:cNvSpPr/>
      </dsp:nvSpPr>
      <dsp:spPr>
        <a:xfrm>
          <a:off x="0" y="2213352"/>
          <a:ext cx="3382468" cy="10529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Bahnschrift" panose="020B0502040204020203" pitchFamily="34" charset="0"/>
            </a:rPr>
            <a:t>③ PROJE YÖNETİMİ</a:t>
          </a:r>
          <a:endParaRPr lang="tr-TR" sz="30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51400" y="2264752"/>
        <a:ext cx="3279668" cy="950134"/>
      </dsp:txXfrm>
    </dsp:sp>
    <dsp:sp modelId="{CA683428-A7C9-4D13-8802-B491CEF1AD3F}">
      <dsp:nvSpPr>
        <dsp:cNvPr id="0" name=""/>
        <dsp:cNvSpPr/>
      </dsp:nvSpPr>
      <dsp:spPr>
        <a:xfrm rot="5400000">
          <a:off x="5967934" y="838762"/>
          <a:ext cx="842347" cy="60132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latin typeface="Bahnschrift" panose="020B0502040204020203" pitchFamily="34" charset="0"/>
            </a:rPr>
            <a:t>Proje sonucunda elde edilecek akademik/bilimsel çıktılar (yayın, bildiri vb.), yaygın etki potansiyeli ve araştırmacı yetiştirilmesine (özellikle doktora tezlerine) sağlanacak katkı.</a:t>
          </a:r>
        </a:p>
      </dsp:txBody>
      <dsp:txXfrm rot="-5400000">
        <a:off x="3382469" y="3465347"/>
        <a:ext cx="5972158" cy="760107"/>
      </dsp:txXfrm>
    </dsp:sp>
    <dsp:sp modelId="{B94BC561-F4C7-4E2C-AC0B-408B2A5404A3}">
      <dsp:nvSpPr>
        <dsp:cNvPr id="0" name=""/>
        <dsp:cNvSpPr/>
      </dsp:nvSpPr>
      <dsp:spPr>
        <a:xfrm>
          <a:off x="0" y="3213640"/>
          <a:ext cx="3382468" cy="10529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Bahnschrift" panose="020B0502040204020203" pitchFamily="34" charset="0"/>
            </a:rPr>
            <a:t>④ ÇIKTI, ETKİ VE KAZANIMLAR</a:t>
          </a:r>
          <a:endParaRPr lang="tr-TR" sz="30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51400" y="3265040"/>
        <a:ext cx="3279668" cy="950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B1CC3-D632-4E55-8D4A-E8F5BE89D366}">
      <dsp:nvSpPr>
        <dsp:cNvPr id="0" name=""/>
        <dsp:cNvSpPr/>
      </dsp:nvSpPr>
      <dsp:spPr>
        <a:xfrm>
          <a:off x="0" y="2153202"/>
          <a:ext cx="11291038" cy="43499"/>
        </a:xfrm>
        <a:prstGeom prst="rect">
          <a:avLst/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24C94-F193-41E0-8D9E-BA1E5EA94511}">
      <dsp:nvSpPr>
        <dsp:cNvPr id="0" name=""/>
        <dsp:cNvSpPr/>
      </dsp:nvSpPr>
      <dsp:spPr>
        <a:xfrm>
          <a:off x="11075389" y="2000956"/>
          <a:ext cx="260994" cy="347992"/>
        </a:xfrm>
        <a:prstGeom prst="chevron">
          <a:avLst>
            <a:gd name="adj" fmla="val 75000"/>
          </a:avLst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B5CA-CA79-4389-903F-34F677F2314E}">
      <dsp:nvSpPr>
        <dsp:cNvPr id="0" name=""/>
        <dsp:cNvSpPr/>
      </dsp:nvSpPr>
      <dsp:spPr>
        <a:xfrm>
          <a:off x="497495" y="1124781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DA6DC-1037-4125-82C6-489E48416BFD}">
      <dsp:nvSpPr>
        <dsp:cNvPr id="0" name=""/>
        <dsp:cNvSpPr/>
      </dsp:nvSpPr>
      <dsp:spPr>
        <a:xfrm>
          <a:off x="497495" y="602792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1     →     ARBİS Kaydı  (arbis.tubitak.gov.tr)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497495" y="602792"/>
        <a:ext cx="2291661" cy="521988"/>
      </dsp:txXfrm>
    </dsp:sp>
    <dsp:sp modelId="{46F0C544-FDE3-467A-8AEB-9E2CED107137}">
      <dsp:nvSpPr>
        <dsp:cNvPr id="0" name=""/>
        <dsp:cNvSpPr/>
      </dsp:nvSpPr>
      <dsp:spPr>
        <a:xfrm>
          <a:off x="254266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0259-83CE-4CF8-9E50-D75E267D0881}">
      <dsp:nvSpPr>
        <dsp:cNvPr id="0" name=""/>
        <dsp:cNvSpPr/>
      </dsp:nvSpPr>
      <dsp:spPr>
        <a:xfrm>
          <a:off x="1959482" y="3062333"/>
          <a:ext cx="2291661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A9FFE-977E-4708-87BA-74F6789F4A5C}">
      <dsp:nvSpPr>
        <dsp:cNvPr id="0" name=""/>
        <dsp:cNvSpPr/>
      </dsp:nvSpPr>
      <dsp:spPr>
        <a:xfrm>
          <a:off x="1959482" y="2522944"/>
          <a:ext cx="2291661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>
              <a:latin typeface="Bahnschrift" panose="020B0502040204020203" pitchFamily="34" charset="0"/>
            </a:rPr>
            <a:t>ADIM 2     →     ARDEB PBS Giriş  (ardeb-pbs.tubitak.gov.tr)</a:t>
          </a:r>
          <a:endParaRPr lang="tr-TR" sz="1600" kern="1200">
            <a:latin typeface="Bahnschrift" panose="020B0502040204020203" pitchFamily="34" charset="0"/>
          </a:endParaRPr>
        </a:p>
      </dsp:txBody>
      <dsp:txXfrm>
        <a:off x="1959482" y="2522944"/>
        <a:ext cx="2291661" cy="539388"/>
      </dsp:txXfrm>
    </dsp:sp>
    <dsp:sp modelId="{99E55938-4D19-4983-810E-A4ECFD814913}">
      <dsp:nvSpPr>
        <dsp:cNvPr id="0" name=""/>
        <dsp:cNvSpPr/>
      </dsp:nvSpPr>
      <dsp:spPr>
        <a:xfrm>
          <a:off x="1671314" y="2174952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51DBC-1069-4611-AD71-FCC2125CB176}">
      <dsp:nvSpPr>
        <dsp:cNvPr id="0" name=""/>
        <dsp:cNvSpPr/>
      </dsp:nvSpPr>
      <dsp:spPr>
        <a:xfrm>
          <a:off x="183071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D77B3-7F0A-4CF6-BEC9-A0F434E5FD8B}">
      <dsp:nvSpPr>
        <dsp:cNvPr id="0" name=""/>
        <dsp:cNvSpPr/>
      </dsp:nvSpPr>
      <dsp:spPr>
        <a:xfrm>
          <a:off x="1600119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690600-05F5-4D34-93BE-2855095C55A0}">
      <dsp:nvSpPr>
        <dsp:cNvPr id="0" name=""/>
        <dsp:cNvSpPr/>
      </dsp:nvSpPr>
      <dsp:spPr>
        <a:xfrm>
          <a:off x="3342270" y="1174860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D6EF3-CC79-404F-81BD-3AAF21874573}">
      <dsp:nvSpPr>
        <dsp:cNvPr id="0" name=""/>
        <dsp:cNvSpPr/>
      </dsp:nvSpPr>
      <dsp:spPr>
        <a:xfrm>
          <a:off x="3342270" y="652872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3     →     Program Seçimi (1002-A HIZLI DESTEK MODÜLÜ)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3342270" y="652872"/>
        <a:ext cx="2291661" cy="521988"/>
      </dsp:txXfrm>
    </dsp:sp>
    <dsp:sp modelId="{941E6F75-B49E-4805-ADCF-7366293B8AA9}">
      <dsp:nvSpPr>
        <dsp:cNvPr id="0" name=""/>
        <dsp:cNvSpPr/>
      </dsp:nvSpPr>
      <dsp:spPr>
        <a:xfrm>
          <a:off x="3088362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4ECF3-8666-4EE0-9287-94FCEA4107BC}">
      <dsp:nvSpPr>
        <dsp:cNvPr id="0" name=""/>
        <dsp:cNvSpPr/>
      </dsp:nvSpPr>
      <dsp:spPr>
        <a:xfrm>
          <a:off x="4793578" y="3062333"/>
          <a:ext cx="2291661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6F24-83AC-4FE3-B33C-658D56780C8B}">
      <dsp:nvSpPr>
        <dsp:cNvPr id="0" name=""/>
        <dsp:cNvSpPr/>
      </dsp:nvSpPr>
      <dsp:spPr>
        <a:xfrm>
          <a:off x="4793578" y="2522944"/>
          <a:ext cx="2291661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>
              <a:latin typeface="Bahnschrift" panose="020B0502040204020203" pitchFamily="34" charset="0"/>
            </a:rPr>
            <a:t>ADIM 4     →     Proje Bilgilerini Girme</a:t>
          </a:r>
          <a:endParaRPr lang="tr-TR" sz="1600" kern="1200">
            <a:latin typeface="Bahnschrift" panose="020B0502040204020203" pitchFamily="34" charset="0"/>
          </a:endParaRPr>
        </a:p>
      </dsp:txBody>
      <dsp:txXfrm>
        <a:off x="4793578" y="2522944"/>
        <a:ext cx="2291661" cy="539388"/>
      </dsp:txXfrm>
    </dsp:sp>
    <dsp:sp modelId="{3767235F-DDAD-4E5B-A2D1-017F6795E906}">
      <dsp:nvSpPr>
        <dsp:cNvPr id="0" name=""/>
        <dsp:cNvSpPr/>
      </dsp:nvSpPr>
      <dsp:spPr>
        <a:xfrm>
          <a:off x="4505410" y="2174952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4C016-1146-46C8-B2E7-D9E78106B7D2}">
      <dsp:nvSpPr>
        <dsp:cNvPr id="0" name=""/>
        <dsp:cNvSpPr/>
      </dsp:nvSpPr>
      <dsp:spPr>
        <a:xfrm>
          <a:off x="3017167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024344-8745-4A03-8FB0-F21C2A5353A3}">
      <dsp:nvSpPr>
        <dsp:cNvPr id="0" name=""/>
        <dsp:cNvSpPr/>
      </dsp:nvSpPr>
      <dsp:spPr>
        <a:xfrm>
          <a:off x="4434215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95CB79-E94E-44B7-9B02-97DA0B1C63F2}">
      <dsp:nvSpPr>
        <dsp:cNvPr id="0" name=""/>
        <dsp:cNvSpPr/>
      </dsp:nvSpPr>
      <dsp:spPr>
        <a:xfrm>
          <a:off x="6210626" y="991778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14524-BD58-4E42-89B7-5E60D1DD85B4}">
      <dsp:nvSpPr>
        <dsp:cNvPr id="0" name=""/>
        <dsp:cNvSpPr/>
      </dsp:nvSpPr>
      <dsp:spPr>
        <a:xfrm>
          <a:off x="6210626" y="469789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5     →     Belgeleri Yükleme  (VYP)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6210626" y="469789"/>
        <a:ext cx="2291661" cy="521988"/>
      </dsp:txXfrm>
    </dsp:sp>
    <dsp:sp modelId="{B59DFFB1-2C9E-4B85-B9D7-E169C1F3825A}">
      <dsp:nvSpPr>
        <dsp:cNvPr id="0" name=""/>
        <dsp:cNvSpPr/>
      </dsp:nvSpPr>
      <dsp:spPr>
        <a:xfrm>
          <a:off x="5922458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FD780-76A8-4FFE-BBF8-B0B6536A59AF}">
      <dsp:nvSpPr>
        <dsp:cNvPr id="0" name=""/>
        <dsp:cNvSpPr/>
      </dsp:nvSpPr>
      <dsp:spPr>
        <a:xfrm>
          <a:off x="7627674" y="3062333"/>
          <a:ext cx="2291661" cy="81778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B3784-CFF2-4F6A-A6A2-58401825455C}">
      <dsp:nvSpPr>
        <dsp:cNvPr id="0" name=""/>
        <dsp:cNvSpPr/>
      </dsp:nvSpPr>
      <dsp:spPr>
        <a:xfrm>
          <a:off x="7627674" y="2522944"/>
          <a:ext cx="2291661" cy="5393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6     →     Başvuruyu Onaylama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7627674" y="2522944"/>
        <a:ext cx="2291661" cy="539388"/>
      </dsp:txXfrm>
    </dsp:sp>
    <dsp:sp modelId="{DC6D03D6-5D8C-4088-B600-BFB27E933F80}">
      <dsp:nvSpPr>
        <dsp:cNvPr id="0" name=""/>
        <dsp:cNvSpPr/>
      </dsp:nvSpPr>
      <dsp:spPr>
        <a:xfrm>
          <a:off x="7339506" y="2174952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4D146-1AC3-4513-8E30-1F4376CFE656}">
      <dsp:nvSpPr>
        <dsp:cNvPr id="0" name=""/>
        <dsp:cNvSpPr/>
      </dsp:nvSpPr>
      <dsp:spPr>
        <a:xfrm>
          <a:off x="5851263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635731-556A-4339-B3EE-61B3AA964D9D}">
      <dsp:nvSpPr>
        <dsp:cNvPr id="0" name=""/>
        <dsp:cNvSpPr/>
      </dsp:nvSpPr>
      <dsp:spPr>
        <a:xfrm>
          <a:off x="7268311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CE5AD8-8287-4190-B96A-F0656CD87B8E}">
      <dsp:nvSpPr>
        <dsp:cNvPr id="0" name=""/>
        <dsp:cNvSpPr/>
      </dsp:nvSpPr>
      <dsp:spPr>
        <a:xfrm>
          <a:off x="9044722" y="991778"/>
          <a:ext cx="2291661" cy="1009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03E48-82AB-4F64-A660-80CE54225852}">
      <dsp:nvSpPr>
        <dsp:cNvPr id="0" name=""/>
        <dsp:cNvSpPr/>
      </dsp:nvSpPr>
      <dsp:spPr>
        <a:xfrm>
          <a:off x="9044722" y="469789"/>
          <a:ext cx="2291661" cy="5219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1600" b="1" kern="1200" dirty="0">
              <a:latin typeface="Bahnschrift" panose="020B0502040204020203" pitchFamily="34" charset="0"/>
            </a:rPr>
            <a:t>ADIM 7     →     E-İmza Süreci  (15 gün içinde tamamlanmalı)</a:t>
          </a:r>
          <a:endParaRPr lang="tr-TR" sz="1600" kern="1200" dirty="0">
            <a:latin typeface="Bahnschrift" panose="020B0502040204020203" pitchFamily="34" charset="0"/>
          </a:endParaRPr>
        </a:p>
      </dsp:txBody>
      <dsp:txXfrm>
        <a:off x="9044722" y="469789"/>
        <a:ext cx="2291661" cy="521988"/>
      </dsp:txXfrm>
    </dsp:sp>
    <dsp:sp modelId="{6C62685C-1367-49EB-8CB3-C0115D1A8F41}">
      <dsp:nvSpPr>
        <dsp:cNvPr id="0" name=""/>
        <dsp:cNvSpPr/>
      </dsp:nvSpPr>
      <dsp:spPr>
        <a:xfrm>
          <a:off x="8756554" y="434990"/>
          <a:ext cx="33902" cy="1739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CA2D7-A8A5-4862-9927-D579DC489918}">
      <dsp:nvSpPr>
        <dsp:cNvPr id="0" name=""/>
        <dsp:cNvSpPr/>
      </dsp:nvSpPr>
      <dsp:spPr>
        <a:xfrm>
          <a:off x="8685359" y="2086806"/>
          <a:ext cx="176291" cy="17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34596-0DDC-4749-9170-5BA28F30BA74}">
      <dsp:nvSpPr>
        <dsp:cNvPr id="0" name=""/>
        <dsp:cNvSpPr/>
      </dsp:nvSpPr>
      <dsp:spPr>
        <a:xfrm>
          <a:off x="0" y="1349883"/>
          <a:ext cx="11161826" cy="179984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9D1675-7AE3-4366-8DE5-E275CA617847}">
      <dsp:nvSpPr>
        <dsp:cNvPr id="0" name=""/>
        <dsp:cNvSpPr/>
      </dsp:nvSpPr>
      <dsp:spPr>
        <a:xfrm>
          <a:off x="398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ARBİS hesabınız ve CV bilgileriniz GÜNCEL mi?</a:t>
          </a:r>
          <a:endParaRPr lang="tr-TR" sz="1200" kern="1200" dirty="0"/>
        </a:p>
      </dsp:txBody>
      <dsp:txXfrm>
        <a:off x="398" y="0"/>
        <a:ext cx="1202975" cy="1799844"/>
      </dsp:txXfrm>
    </dsp:sp>
    <dsp:sp modelId="{76114692-90F2-45B1-8C5B-710ADF898676}">
      <dsp:nvSpPr>
        <dsp:cNvPr id="0" name=""/>
        <dsp:cNvSpPr/>
      </dsp:nvSpPr>
      <dsp:spPr>
        <a:xfrm>
          <a:off x="376905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A8E2B-68D6-48F3-8D9E-8D0A20CBDF72}">
      <dsp:nvSpPr>
        <dsp:cNvPr id="0" name=""/>
        <dsp:cNvSpPr/>
      </dsp:nvSpPr>
      <dsp:spPr>
        <a:xfrm>
          <a:off x="1263522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Proje, 1002-A'nın "hızlı araştırma" veya "doktora tezi" amacına tam hizmet ediyor mu?</a:t>
          </a:r>
          <a:endParaRPr lang="tr-TR" sz="1200" kern="1200" dirty="0"/>
        </a:p>
      </dsp:txBody>
      <dsp:txXfrm>
        <a:off x="1263522" y="2699766"/>
        <a:ext cx="1202975" cy="1799844"/>
      </dsp:txXfrm>
    </dsp:sp>
    <dsp:sp modelId="{4CBC95F5-E047-4DBE-8FCB-AD583ADC3DFF}">
      <dsp:nvSpPr>
        <dsp:cNvPr id="0" name=""/>
        <dsp:cNvSpPr/>
      </dsp:nvSpPr>
      <dsp:spPr>
        <a:xfrm>
          <a:off x="1640030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7C778-6AD6-4592-BE6F-AF7F6E5323DF}">
      <dsp:nvSpPr>
        <dsp:cNvPr id="0" name=""/>
        <dsp:cNvSpPr/>
      </dsp:nvSpPr>
      <dsp:spPr>
        <a:xfrm>
          <a:off x="2526647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Tüm ekibin başvuru koşulları ve ARDEB proje kotaları (1002 limitleri) doğrulandı mı?</a:t>
          </a:r>
          <a:endParaRPr lang="tr-TR" sz="1200" kern="1200" dirty="0"/>
        </a:p>
      </dsp:txBody>
      <dsp:txXfrm>
        <a:off x="2526647" y="0"/>
        <a:ext cx="1202975" cy="1799844"/>
      </dsp:txXfrm>
    </dsp:sp>
    <dsp:sp modelId="{20DDBA31-B067-423E-B2A4-5F502A23B852}">
      <dsp:nvSpPr>
        <dsp:cNvPr id="0" name=""/>
        <dsp:cNvSpPr/>
      </dsp:nvSpPr>
      <dsp:spPr>
        <a:xfrm>
          <a:off x="2903154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7E326-82E0-4F9E-A199-CE29B380E886}">
      <dsp:nvSpPr>
        <dsp:cNvPr id="0" name=""/>
        <dsp:cNvSpPr/>
      </dsp:nvSpPr>
      <dsp:spPr>
        <a:xfrm>
          <a:off x="3789771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Proje süresi en fazla 12 ay, bütçe en fazla 150.000 TL mi?</a:t>
          </a:r>
          <a:endParaRPr lang="tr-TR" sz="1200" kern="1200" dirty="0"/>
        </a:p>
      </dsp:txBody>
      <dsp:txXfrm>
        <a:off x="3789771" y="2699766"/>
        <a:ext cx="1202975" cy="1799844"/>
      </dsp:txXfrm>
    </dsp:sp>
    <dsp:sp modelId="{5E70CF13-053A-4F79-AD29-077E9998F1DE}">
      <dsp:nvSpPr>
        <dsp:cNvPr id="0" name=""/>
        <dsp:cNvSpPr/>
      </dsp:nvSpPr>
      <dsp:spPr>
        <a:xfrm>
          <a:off x="4166279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E95887-D282-45EB-A4E0-ECC0EB5235FF}">
      <dsp:nvSpPr>
        <dsp:cNvPr id="0" name=""/>
        <dsp:cNvSpPr/>
      </dsp:nvSpPr>
      <dsp:spPr>
        <a:xfrm>
          <a:off x="5052896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Veri Yönetim Planı hazırlandı ve sisteme yüklendi mi?</a:t>
          </a:r>
          <a:endParaRPr lang="tr-TR" sz="1200" kern="1200" dirty="0"/>
        </a:p>
      </dsp:txBody>
      <dsp:txXfrm>
        <a:off x="5052896" y="0"/>
        <a:ext cx="1202975" cy="1799844"/>
      </dsp:txXfrm>
    </dsp:sp>
    <dsp:sp modelId="{F0D51001-73AF-44B1-93D4-E70126F50918}">
      <dsp:nvSpPr>
        <dsp:cNvPr id="0" name=""/>
        <dsp:cNvSpPr/>
      </dsp:nvSpPr>
      <dsp:spPr>
        <a:xfrm>
          <a:off x="5429403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DECD7-BF77-4532-B646-511DA203FCDB}">
      <dsp:nvSpPr>
        <dsp:cNvPr id="0" name=""/>
        <dsp:cNvSpPr/>
      </dsp:nvSpPr>
      <dsp:spPr>
        <a:xfrm>
          <a:off x="6316020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Etik onay gerekli mi? (Karabük Ü. Girişimsel Olmayan Klinik Araştırmalar Etik Kurulu vb.)</a:t>
          </a:r>
          <a:endParaRPr lang="tr-TR" sz="1200" kern="1200" dirty="0"/>
        </a:p>
      </dsp:txBody>
      <dsp:txXfrm>
        <a:off x="6316020" y="2699766"/>
        <a:ext cx="1202975" cy="1799844"/>
      </dsp:txXfrm>
    </dsp:sp>
    <dsp:sp modelId="{B3F55BCA-0AF5-419F-89C4-7E18241DD6E5}">
      <dsp:nvSpPr>
        <dsp:cNvPr id="0" name=""/>
        <dsp:cNvSpPr/>
      </dsp:nvSpPr>
      <dsp:spPr>
        <a:xfrm>
          <a:off x="6692527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677D7-DEDC-49B7-841A-E826386B0DFB}">
      <dsp:nvSpPr>
        <dsp:cNvPr id="0" name=""/>
        <dsp:cNvSpPr/>
      </dsp:nvSpPr>
      <dsp:spPr>
        <a:xfrm>
          <a:off x="7579144" y="0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Sisteme yüklenecek her bir dosya 20 MB sınırının altında mı?</a:t>
          </a:r>
          <a:endParaRPr lang="tr-TR" sz="1200" kern="1200" dirty="0"/>
        </a:p>
      </dsp:txBody>
      <dsp:txXfrm>
        <a:off x="7579144" y="0"/>
        <a:ext cx="1202975" cy="1799844"/>
      </dsp:txXfrm>
    </dsp:sp>
    <dsp:sp modelId="{FAFA2139-B074-499D-A58B-2D999EE33C50}">
      <dsp:nvSpPr>
        <dsp:cNvPr id="0" name=""/>
        <dsp:cNvSpPr/>
      </dsp:nvSpPr>
      <dsp:spPr>
        <a:xfrm>
          <a:off x="7955652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7C210-4CDC-43E6-9AC2-EBE73D2BE50D}">
      <dsp:nvSpPr>
        <dsp:cNvPr id="0" name=""/>
        <dsp:cNvSpPr/>
      </dsp:nvSpPr>
      <dsp:spPr>
        <a:xfrm>
          <a:off x="8842269" y="2699766"/>
          <a:ext cx="1202975" cy="179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Tüm ekibin e-imzası hazır mı ve onay sonrası 15 günlük imza süreci planlandı mı?</a:t>
          </a:r>
          <a:endParaRPr lang="tr-TR" sz="1200" kern="1200" dirty="0"/>
        </a:p>
      </dsp:txBody>
      <dsp:txXfrm>
        <a:off x="8842269" y="2699766"/>
        <a:ext cx="1202975" cy="1799844"/>
      </dsp:txXfrm>
    </dsp:sp>
    <dsp:sp modelId="{D7E70EF8-56A4-4C63-8D92-A6F28FF072FA}">
      <dsp:nvSpPr>
        <dsp:cNvPr id="0" name=""/>
        <dsp:cNvSpPr/>
      </dsp:nvSpPr>
      <dsp:spPr>
        <a:xfrm>
          <a:off x="9218776" y="2024824"/>
          <a:ext cx="449961" cy="44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layout/BulletTimeline">
  <dgm:title val=""/>
  <dgm:desc val=""/>
  <dgm:catLst>
    <dgm:cat type="process" pri="7450"/>
    <dgm:cat type="timeline" pri="100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C5AC9BB-5E75-442C-8B7F-D5E7EF0C38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B996F32-CA88-45A7-A7D9-B072DFED20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0B40-C5D4-4690-91DC-35C027AEDE9E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7371CB-D22F-4895-A338-38CFAA21F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8E798DB-44BB-4408-B8C0-CE277099B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8CB0-DA26-4856-9E9D-B333B84F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94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D660-4EE2-4AF1-97DA-418C65CFC890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B35E-0163-4AA0-8748-D55625B94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0035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3364C0-C948-4A07-A594-48B19762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EBBBE52-E0BE-4560-A1BE-F954A2BEF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428047-5EA7-408F-B1D2-681FD465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B3D-5D38-4CD8-A46F-7C2852C33EDB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CC2555-5183-467A-8D3B-50E99822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302B32-49B2-4BBF-B873-9653AA73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pPr/>
              <a:t>‹#›</a:t>
            </a:fld>
            <a:r>
              <a:rPr lang="tr-TR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29835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87F5CE-92DD-40D7-91FE-1F4D35FC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2827802-ECE0-44D0-85D9-933A8676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82E26C-E3B1-4DEC-BACC-5AC8E794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7AC5-40CD-4252-AC9B-BA6EA67CC995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3EE06D-4F05-4AD2-981B-B164E8BF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5C6785-0433-4F6E-8CA9-C729B9D2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3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D39AC86-7BF3-45B8-B9C7-002AF14CE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6443EE6-3325-4FC7-8417-67DFDE05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3A9399-8C0D-4ECD-BAD7-DAF984BB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32B7-2F39-4233-8A0F-137C24343EE4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8AD2B4-6408-40C3-BB92-13D8444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509BB9-6BD1-4EF9-9520-1AD52FBD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12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4E49D5-9C52-4979-A5CF-66B81014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C13081-5C1E-4244-B40B-FD73C3F5B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B093E1-D7B4-4A24-8593-8D3BA427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58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SUNUM BAŞLIĞI/ ADI SOYADI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C2C9D4-C655-4CD4-A862-C76D2F8B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F3B9-6EE5-47AC-BBFA-416823C8F6D3}" type="slidenum">
              <a:rPr lang="tr-TR" smtClean="0"/>
              <a:pPr/>
              <a:t>‹#›</a:t>
            </a:fld>
            <a:r>
              <a:rPr lang="tr-TR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64525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ED7F42-D1DE-432B-8CA7-2B5BA5FF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0B8842-CB31-48DE-ADFF-C6010A6C4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36D824-E8FE-4DBA-875F-7566B4B0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BECDB1-278D-4436-B1E0-F5C4FF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83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51FD88-9F0B-440F-ACBB-43CBA6CE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F5290A-7D66-4A9F-89BC-56CEEBCD2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9D77CFA-95A2-475D-8F9D-BF068D92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100231-8F74-4691-A3EC-F9BE8E4A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2A1F-2675-42AA-B2EF-124A07B9ECD1}" type="datetime1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BB0E34-BFBC-4DA5-947E-9EC48056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87A636-60FD-4D2F-ABDB-21CAD5AD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6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DA01CF-3FDC-4138-99D7-0FE504D7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11E5F5-E788-40E9-979F-7204065B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FF34B2-93AB-4627-9E69-7868BAB8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2D2CF16-D4D3-4D95-9F96-9C2D2CD7C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E839D93-B5AC-445E-B7D3-E03435BC2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D8207E5-DB7C-4EBE-81F7-472C9AB1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E6EA-EB21-4443-81A5-754CB1741584}" type="datetime1">
              <a:rPr lang="tr-TR" smtClean="0"/>
              <a:t>28.04.2026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B9C714-580A-4901-A0A6-A458F08D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2A2C62C-41CF-448D-A76E-E7A62635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C5B02D-6F65-4231-8EF6-27FE1A43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FE15DBB-334C-477A-B60E-EC70AF8B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73E3-7E15-413B-B4D4-0122E89C5B55}" type="datetime1">
              <a:rPr lang="tr-TR" smtClean="0"/>
              <a:t>28.04.2026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8B4309D-D6C6-46D1-A870-56F947C2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B3D2574-F850-4D1D-A329-A52CB56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49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FE8FFF5-E6FA-45BE-B44C-CF8BB93B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5F2-01BB-4A82-B109-1726FB80B2EC}" type="datetime1">
              <a:rPr lang="tr-TR" smtClean="0"/>
              <a:t>28.04.2026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A4D1F63-C58A-45A0-B885-565F2BCB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89FFB5-5887-411A-AB3E-E68A110C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261100-1A4A-4CD8-B847-6B6EB618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6BC594-1AB9-4D8A-BEB0-61B3E433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838E59-E2A1-4A9A-988D-70E781EC8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C9D8B5-0D34-41EC-A4FE-6D12A949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30B-B362-41BF-8929-D8931A438514}" type="datetime1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CA941A-9B09-45D3-AA13-4C71A7EC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E13E58-E2EA-4ECA-8E33-5457683C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8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ABB57-D14C-458D-801C-0F0B6DFB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A5ABA4-40FC-4653-BCB0-95A5402D8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0A33D5-DDA8-4EEC-8823-780E66B07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0B2DF1-F203-41E7-A5C4-F5E92F60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D88B-B8AD-4805-B49F-B0AA51A2C3DD}" type="datetime1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ADF675-927F-4600-A062-A062B9BE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CFFA4B-77A4-4931-AE9E-E666E832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4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7016DDF-40E0-46CD-A951-EC5DC64C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FD1E6A-123A-4D7A-84C8-3904F4343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AD5A4F-9B3F-4131-8519-FB8D6B4E1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F668-EA1B-45FE-9745-6EE17689BEDC}" type="datetime1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4B2343-7C09-40F0-9834-37075D088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SUNUM BAŞLIĞI/ ADI SOYADI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8B36E0-286E-42F3-8A16-880B7D5C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C15D-3E34-4DBE-AB9F-08EBE446C5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94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50F2736-319F-436C-883D-F6EA2CCC77E4}"/>
              </a:ext>
            </a:extLst>
          </p:cNvPr>
          <p:cNvSpPr/>
          <p:nvPr/>
        </p:nvSpPr>
        <p:spPr>
          <a:xfrm>
            <a:off x="0" y="0"/>
            <a:ext cx="12192000" cy="4392891"/>
          </a:xfrm>
          <a:prstGeom prst="rect">
            <a:avLst/>
          </a:prstGeom>
          <a:solidFill>
            <a:srgbClr val="1B3C6B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484951-66D6-44FD-8377-F7BD134D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555" y="1822832"/>
            <a:ext cx="11303726" cy="2387600"/>
          </a:xfrm>
        </p:spPr>
        <p:txBody>
          <a:bodyPr>
            <a:normAutofit/>
          </a:bodyPr>
          <a:lstStyle/>
          <a:p>
            <a:r>
              <a:rPr lang="tr-TR" sz="6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TÜBİTAK 1002 - A</a:t>
            </a:r>
            <a:br>
              <a:rPr lang="tr-TR" sz="6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Hızlı Destek Modülü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D089CC-0CC7-44F4-A4E3-6DB9AA2B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857351"/>
            <a:ext cx="12192000" cy="627831"/>
          </a:xfrm>
          <a:noFill/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1B3C6B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BAŞVURU REHBERİ</a:t>
            </a:r>
            <a:endParaRPr lang="tr-TR" sz="3600" b="1" dirty="0">
              <a:solidFill>
                <a:srgbClr val="1B3C6B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304D42FD-BC3C-454C-B4EC-049BC999C472}"/>
              </a:ext>
            </a:extLst>
          </p:cNvPr>
          <p:cNvSpPr txBox="1">
            <a:spLocks/>
          </p:cNvSpPr>
          <p:nvPr/>
        </p:nvSpPr>
        <p:spPr>
          <a:xfrm>
            <a:off x="-1" y="6021846"/>
            <a:ext cx="12191999" cy="483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1B3C6B"/>
                </a:solidFill>
                <a:latin typeface="Bahnschrift" panose="020B0502040204020203" pitchFamily="34" charset="0"/>
              </a:rPr>
              <a:t>ARAŞTIRMA DESTEK KOORDİNATÖRLÜĞÜ </a:t>
            </a:r>
            <a:r>
              <a:rPr lang="tr-TR" b="1" dirty="0">
                <a:solidFill>
                  <a:srgbClr val="1B3C6B"/>
                </a:solidFill>
                <a:latin typeface="Bahnschrift" panose="020B0502040204020203" pitchFamily="34" charset="0"/>
              </a:rPr>
              <a:t>• 2026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2788DF8-D284-23BF-BB41-EFE09D5F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02" y="352349"/>
            <a:ext cx="2566737" cy="111813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AE59ABA-D590-7C22-5B4B-A0A1EC95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2779"/>
            <a:ext cx="2336800" cy="216691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B4E1EF0-AA43-6A08-8D46-CC9F00B29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562778"/>
            <a:ext cx="2336800" cy="21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19A0-3054-CDE0-3878-B454ECA17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1255833D-FB7D-41D1-967D-4BDD7C66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2342420"/>
            <a:ext cx="5857873" cy="40620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800" i="1" u="sng" dirty="0">
                <a:latin typeface="Bahnschrift" panose="020B0502040204020203" pitchFamily="34" charset="0"/>
              </a:rPr>
              <a:t>Sistem Tarafından Oluşturulan Temel Formlar: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Başvuru Formu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Ek-1 Kaynaklar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Ek-2 Bütçe ve Gerekçesi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Bahnschrift" panose="020B0502040204020203" pitchFamily="34" charset="0"/>
              </a:rPr>
              <a:t>Fikri Mülkiyet Hak Sahipliği Protokolü</a:t>
            </a:r>
          </a:p>
          <a:p>
            <a:pPr>
              <a:lnSpc>
                <a:spcPct val="150000"/>
              </a:lnSpc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 i="1" u="sng" dirty="0">
                <a:latin typeface="Bahnschrift" panose="020B0502040204020203" pitchFamily="34" charset="0"/>
              </a:rPr>
              <a:t>Sisteme Manuel Olarak Yüklenecek Formlar</a:t>
            </a:r>
            <a:r>
              <a:rPr lang="tr-TR" altLang="tr-TR" sz="1800" dirty="0">
                <a:latin typeface="Bahnschrift" panose="020B0502040204020203" pitchFamily="34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800" dirty="0">
                <a:latin typeface="Bahnschrift" panose="020B0502040204020203" pitchFamily="34" charset="0"/>
              </a:rPr>
              <a:t>Veri Yönetim Planı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6B9752-EFDC-069B-3E5D-21EFE54146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A07E04F-5F33-D5EF-DCD1-8A45B9B0542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FDF5B51-56C0-837E-DF2F-DD36581E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0C92287E-E569-C928-B0E3-3ED0383D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İçerik Yer Tutucusu 16">
            <a:extLst>
              <a:ext uri="{FF2B5EF4-FFF2-40B4-BE49-F238E27FC236}">
                <a16:creationId xmlns:a16="http://schemas.microsoft.com/office/drawing/2014/main" id="{23523292-0CDD-759D-56C2-43A33DEA50E3}"/>
              </a:ext>
            </a:extLst>
          </p:cNvPr>
          <p:cNvSpPr txBox="1">
            <a:spLocks/>
          </p:cNvSpPr>
          <p:nvPr/>
        </p:nvSpPr>
        <p:spPr>
          <a:xfrm>
            <a:off x="6353175" y="2342420"/>
            <a:ext cx="5438775" cy="4062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 i="1" u="sng" dirty="0">
                <a:latin typeface="Bahnschrift" panose="020B0502040204020203" pitchFamily="34" charset="0"/>
              </a:rPr>
              <a:t>Öğrenci Yürütücüler İçin Otomatik Oluşan Belgeler: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800" dirty="0">
                <a:latin typeface="Bahnschrift" panose="020B0502040204020203" pitchFamily="34" charset="0"/>
              </a:rPr>
              <a:t>Doktora Tezine İlişkin Gerekçe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800" dirty="0">
                <a:latin typeface="Bahnschrift" panose="020B0502040204020203" pitchFamily="34" charset="0"/>
              </a:rPr>
              <a:t>Doktora Tez Danışmanı Onay Belgesi (Tez danışmanı tarafından e-imza ile imzalanmalıdır)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F8CAA5-8A0A-57C1-7D6B-5564D5C89457}"/>
              </a:ext>
            </a:extLst>
          </p:cNvPr>
          <p:cNvSpPr txBox="1"/>
          <p:nvPr/>
        </p:nvSpPr>
        <p:spPr>
          <a:xfrm>
            <a:off x="3286125" y="1362517"/>
            <a:ext cx="6134100" cy="730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BAŞVURU FORMLARI</a:t>
            </a:r>
          </a:p>
        </p:txBody>
      </p:sp>
    </p:spTree>
    <p:extLst>
      <p:ext uri="{BB962C8B-B14F-4D97-AF65-F5344CB8AC3E}">
        <p14:creationId xmlns:p14="http://schemas.microsoft.com/office/powerpoint/2010/main" val="231710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EBEB959-E53C-551D-6E97-6550443CAF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60635A3-ACE5-AC68-929D-FF3DDE09DF8D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1576779-04DA-9178-78E9-1C128C7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023A74D-0734-112F-F7D5-C3F3D2CD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97D8BCB-597C-737C-2FFC-82247CA036C4}"/>
              </a:ext>
            </a:extLst>
          </p:cNvPr>
          <p:cNvSpPr txBox="1"/>
          <p:nvPr/>
        </p:nvSpPr>
        <p:spPr>
          <a:xfrm>
            <a:off x="4515714" y="975552"/>
            <a:ext cx="316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F3864"/>
                </a:solidFill>
                <a:latin typeface="Bahnschrift" panose="020B0502040204020203" pitchFamily="34" charset="0"/>
              </a:rPr>
              <a:t>1002-A ve 1002-B FARKLARI</a:t>
            </a:r>
          </a:p>
          <a:p>
            <a:endParaRPr lang="tr-TR" dirty="0"/>
          </a:p>
        </p:txBody>
      </p:sp>
      <p:graphicFrame>
        <p:nvGraphicFramePr>
          <p:cNvPr id="5" name="İçerik Yer Tutucusu 6">
            <a:extLst>
              <a:ext uri="{FF2B5EF4-FFF2-40B4-BE49-F238E27FC236}">
                <a16:creationId xmlns:a16="http://schemas.microsoft.com/office/drawing/2014/main" id="{8D5F03E8-C76D-2098-3128-15DA3593C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26242"/>
              </p:ext>
            </p:extLst>
          </p:nvPr>
        </p:nvGraphicFramePr>
        <p:xfrm>
          <a:off x="420913" y="1575739"/>
          <a:ext cx="11350170" cy="46108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57022">
                  <a:extLst>
                    <a:ext uri="{9D8B030D-6E8A-4147-A177-3AD203B41FA5}">
                      <a16:colId xmlns:a16="http://schemas.microsoft.com/office/drawing/2014/main" val="2574249871"/>
                    </a:ext>
                  </a:extLst>
                </a:gridCol>
                <a:gridCol w="4246075">
                  <a:extLst>
                    <a:ext uri="{9D8B030D-6E8A-4147-A177-3AD203B41FA5}">
                      <a16:colId xmlns:a16="http://schemas.microsoft.com/office/drawing/2014/main" val="3410395958"/>
                    </a:ext>
                  </a:extLst>
                </a:gridCol>
                <a:gridCol w="5347073">
                  <a:extLst>
                    <a:ext uri="{9D8B030D-6E8A-4147-A177-3AD203B41FA5}">
                      <a16:colId xmlns:a16="http://schemas.microsoft.com/office/drawing/2014/main" val="1030277865"/>
                    </a:ext>
                  </a:extLst>
                </a:gridCol>
              </a:tblGrid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Değişiklik Başlıkları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 dirty="0">
                          <a:solidFill>
                            <a:srgbClr val="1F1F1F"/>
                          </a:solidFill>
                          <a:effectLst/>
                        </a:rPr>
                        <a:t>Yeni 1002-A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 dirty="0">
                          <a:solidFill>
                            <a:srgbClr val="1F1F1F"/>
                          </a:solidFill>
                          <a:effectLst/>
                        </a:rPr>
                        <a:t>Yeni 1002-B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665646461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Bütçe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150.000 TL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100.000 TL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1103956418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Süre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12 ay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6 ay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4070364856"/>
                  </a:ext>
                </a:extLst>
              </a:tr>
              <a:tr h="39445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Kapsam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Hızlı araştırma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Doktora tezi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Doğa veya insan kaynaklı beklenmedik olayların hemen sonrasında ortaya çıkan acil veri temini ihtiyacı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129621816"/>
                  </a:ext>
                </a:extLst>
              </a:tr>
              <a:tr h="162368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Kapsam Dışı Kalan Başvuru Gerekçeleri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Tamamlayıcı nitelikteki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Cihaz bozulması, bakım/onarım gideri kapsamında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Doktora öğrencileri için doktora tez ihtiyacının dışında kalan çalışmalar</a:t>
                      </a:r>
                    </a:p>
                    <a:p>
                      <a:pPr rtl="0">
                        <a:buNone/>
                      </a:pPr>
                      <a:r>
                        <a:rPr lang="tr-TR" sz="1300" i="1" dirty="0">
                          <a:solidFill>
                            <a:srgbClr val="1F1F1F"/>
                          </a:solidFill>
                          <a:effectLst/>
                        </a:rPr>
                        <a:t>İlgili modülün kapsamı dışında kalan proje önerileri bilimsel değerlendirmeye alınmaksızın iade edilecektir.</a:t>
                      </a:r>
                      <a:endParaRPr lang="tr-TR" sz="1300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Doktora tezi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Tamamlayıcı nitelikteki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Cihaz bozulması, bakım/onarım gideri kapsamında destek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Kapsam bölümünde belirtilenin dışında kalan hızlı araştırma ihtiyacı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Öngörülebilir nitelikteki zaman kısıtlılığı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Takvimde yaşanan gecikme/aksamalar</a:t>
                      </a:r>
                    </a:p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Düzenli olarak gerçekleşen olaylar</a:t>
                      </a:r>
                    </a:p>
                    <a:p>
                      <a:pPr rtl="0">
                        <a:buNone/>
                      </a:pPr>
                      <a:r>
                        <a:rPr lang="tr-TR" sz="1300" i="1" dirty="0">
                          <a:solidFill>
                            <a:srgbClr val="1F1F1F"/>
                          </a:solidFill>
                          <a:effectLst/>
                        </a:rPr>
                        <a:t>İlgili modülün kapsamı dışında kalan proje önerileri bilimsel değerlendirmeye alınmaksızın iade edilecektir.</a:t>
                      </a:r>
                      <a:endParaRPr lang="tr-TR" sz="1300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3669593226"/>
                  </a:ext>
                </a:extLst>
              </a:tr>
              <a:tr h="39445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Gerekçe Açıklaması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Doktora tezi gerekçesi Proje Başvuru Sistemi (PBS) üzerinden alınır ve PDF olarak doküman oluşturulur.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Aciliyet gerekçesi PBS üzerinden alınır ve ön değerlendirmeye tabi tutulur.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2674922986"/>
                  </a:ext>
                </a:extLst>
              </a:tr>
              <a:tr h="23223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Değerlendirme Kriterleri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 grid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• Bilimsel Nitelik • Yöntem • Proje Yönetimi • Çıktı, Etki ve Kazanımlar</a:t>
                      </a:r>
                    </a:p>
                  </a:txBody>
                  <a:tcPr marL="16887" marR="16887" marT="22517" marB="22517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04924"/>
                  </a:ext>
                </a:extLst>
              </a:tr>
              <a:tr h="38238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Değerlendirme Sistemi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 gridSpan="2"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4 ana kriter altında yer alan 14 farklı soru çerçevesinde değerlendirme yapılır. Her bir alt soru için güçlü yönler ve eksiklikler/zayıflıklar belirtilir. </a:t>
                      </a:r>
                    </a:p>
                    <a:p>
                      <a:pPr rtl="0">
                        <a:buNone/>
                      </a:pPr>
                      <a:r>
                        <a:rPr lang="tr-TR" sz="1300" i="1" dirty="0">
                          <a:solidFill>
                            <a:srgbClr val="1F1F1F"/>
                          </a:solidFill>
                          <a:effectLst/>
                        </a:rPr>
                        <a:t>1002-B projelerinin değerlendirme ve bütçe aktarımı süreci daha öncelikli ve daha hızlı bir şekilde gerçekleştirilir</a:t>
                      </a:r>
                      <a:endParaRPr lang="tr-TR" sz="1300" i="1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04859"/>
                  </a:ext>
                </a:extLst>
              </a:tr>
              <a:tr h="218847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>
                          <a:solidFill>
                            <a:srgbClr val="1F1F1F"/>
                          </a:solidFill>
                          <a:effectLst/>
                        </a:rPr>
                        <a:t>Revizyon Sayısı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Aynı öneri en fazla 3 kez bilimsel değerlendirmeye alınır.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>
                          <a:solidFill>
                            <a:srgbClr val="1F1F1F"/>
                          </a:solidFill>
                          <a:effectLst/>
                        </a:rPr>
                        <a:t>Aynı öneri en fazla 2 kez bilimsel değerlendirmeye alınır.</a:t>
                      </a:r>
                      <a:endParaRPr lang="tr-TR" sz="13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4264151079"/>
                  </a:ext>
                </a:extLst>
              </a:tr>
              <a:tr h="22581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b="1" dirty="0">
                          <a:solidFill>
                            <a:srgbClr val="1F1F1F"/>
                          </a:solidFill>
                          <a:effectLst/>
                        </a:rPr>
                        <a:t>Belge Temini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Destek kararını takiben iki ay içerisinde belgelerin iletilmesi</a:t>
                      </a:r>
                      <a:endParaRPr lang="tr-TR" sz="13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6887" marR="16887" marT="22517" marB="22517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tr-TR" sz="1300" dirty="0">
                          <a:solidFill>
                            <a:srgbClr val="1F1F1F"/>
                          </a:solidFill>
                          <a:effectLst/>
                        </a:rPr>
                        <a:t>Destek kararını takiben 15 gün içerisinde belgelerin iletilmesi</a:t>
                      </a:r>
                    </a:p>
                  </a:txBody>
                  <a:tcPr marL="16887" marR="16887" marT="22517" marB="22517" anchor="ctr"/>
                </a:tc>
                <a:extLst>
                  <a:ext uri="{0D108BD9-81ED-4DB2-BD59-A6C34878D82A}">
                    <a16:rowId xmlns:a16="http://schemas.microsoft.com/office/drawing/2014/main" val="2724754551"/>
                  </a:ext>
                </a:extLst>
              </a:tr>
            </a:tbl>
          </a:graphicData>
        </a:graphic>
      </p:graphicFrame>
      <p:sp>
        <p:nvSpPr>
          <p:cNvPr id="7" name="Çerçeve 6">
            <a:extLst>
              <a:ext uri="{FF2B5EF4-FFF2-40B4-BE49-F238E27FC236}">
                <a16:creationId xmlns:a16="http://schemas.microsoft.com/office/drawing/2014/main" id="{C7CED60D-0356-EAD3-F586-4F8332A84220}"/>
              </a:ext>
            </a:extLst>
          </p:cNvPr>
          <p:cNvSpPr/>
          <p:nvPr/>
        </p:nvSpPr>
        <p:spPr>
          <a:xfrm>
            <a:off x="249777" y="2291532"/>
            <a:ext cx="11692445" cy="501544"/>
          </a:xfrm>
          <a:prstGeom prst="frame">
            <a:avLst>
              <a:gd name="adj1" fmla="val 41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7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5245B381-DA04-807B-949D-8A490DB90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8696"/>
              </p:ext>
            </p:extLst>
          </p:nvPr>
        </p:nvGraphicFramePr>
        <p:xfrm>
          <a:off x="1498675" y="1939656"/>
          <a:ext cx="9395747" cy="437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FD27E901-45B8-3F6D-32D1-A34A5EC4E0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690" y="105840"/>
            <a:ext cx="1206931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5902A8-5A43-8828-7AB4-97B1B79A4A45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396EB26B-31AB-4D95-47A4-AE6DFA38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AEE0392-89DA-AF68-2781-E0804920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71CE25-9B56-E30B-7B36-BD7C8A44B642}"/>
              </a:ext>
            </a:extLst>
          </p:cNvPr>
          <p:cNvSpPr txBox="1"/>
          <p:nvPr/>
        </p:nvSpPr>
        <p:spPr>
          <a:xfrm>
            <a:off x="4362994" y="1264648"/>
            <a:ext cx="367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3200" b="1" dirty="0">
                <a:solidFill>
                  <a:srgbClr val="1B3C6B"/>
                </a:solidFill>
                <a:latin typeface="Bahnschrift" panose="020B0502040204020203" pitchFamily="34" charset="0"/>
              </a:rPr>
              <a:t>DEĞERLENDİRME</a:t>
            </a:r>
          </a:p>
        </p:txBody>
      </p:sp>
    </p:spTree>
    <p:extLst>
      <p:ext uri="{BB962C8B-B14F-4D97-AF65-F5344CB8AC3E}">
        <p14:creationId xmlns:p14="http://schemas.microsoft.com/office/powerpoint/2010/main" val="291103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88EEC0FC-B6E1-6CEB-9CB0-CC598DE95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850439"/>
              </p:ext>
            </p:extLst>
          </p:nvPr>
        </p:nvGraphicFramePr>
        <p:xfrm>
          <a:off x="437869" y="1888381"/>
          <a:ext cx="11336384" cy="434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06B13AA-EC6C-7528-9DB8-7B7AD02F9C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8F919B5-9DE9-8C5A-92AE-D77C9EF31AA7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3" name="Slayt Numarası Yer Tutucusu 1">
            <a:extLst>
              <a:ext uri="{FF2B5EF4-FFF2-40B4-BE49-F238E27FC236}">
                <a16:creationId xmlns:a16="http://schemas.microsoft.com/office/drawing/2014/main" id="{2684DF38-1F55-86F1-3FD0-0D42275C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4" name="Alt Bilgi Yer Tutucusu 2">
            <a:extLst>
              <a:ext uri="{FF2B5EF4-FFF2-40B4-BE49-F238E27FC236}">
                <a16:creationId xmlns:a16="http://schemas.microsoft.com/office/drawing/2014/main" id="{C591299C-9EE5-6956-D2B7-F1FBA26C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6F995C-7722-7A93-E2C4-29CA5EE4E4D1}"/>
              </a:ext>
            </a:extLst>
          </p:cNvPr>
          <p:cNvSpPr txBox="1"/>
          <p:nvPr/>
        </p:nvSpPr>
        <p:spPr>
          <a:xfrm>
            <a:off x="4452256" y="1210665"/>
            <a:ext cx="39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1B3C6B"/>
                </a:solidFill>
                <a:latin typeface="Bahnschrift" panose="020B0502040204020203" pitchFamily="34" charset="0"/>
              </a:rPr>
              <a:t>BAŞVURU SÜRECİ</a:t>
            </a:r>
          </a:p>
        </p:txBody>
      </p:sp>
    </p:spTree>
    <p:extLst>
      <p:ext uri="{BB962C8B-B14F-4D97-AF65-F5344CB8AC3E}">
        <p14:creationId xmlns:p14="http://schemas.microsoft.com/office/powerpoint/2010/main" val="4148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pic>
        <p:nvPicPr>
          <p:cNvPr id="100" name="Ekran Görüntüs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2" y="2072395"/>
            <a:ext cx="4424081" cy="347207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275" y="2070582"/>
            <a:ext cx="6226628" cy="3473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1: ARBİS KAYDI</a:t>
            </a:r>
            <a:endParaRPr lang="tr-TR" sz="1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Web: arbis.tubitak.gov.tr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Hesabınız varsa: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T.C. Kimlik No ve şifrenizle giriş yapın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Hesabınız yoksa: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"Yeni Kayıt" linkiyle profil oluşturun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• CV bilgilerinizi tam ve güncel tutun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İPUCU: Proje ekibinizdeki herkes </a:t>
            </a:r>
            <a:r>
              <a:rPr lang="tr-TR" sz="1800" dirty="0" err="1">
                <a:latin typeface="Bahnschrift" panose="020B0502040204020203" pitchFamily="34" charset="0"/>
              </a:rPr>
              <a:t>ARBİS'e</a:t>
            </a:r>
            <a:r>
              <a:rPr lang="tr-TR" sz="1800" dirty="0">
                <a:latin typeface="Bahnschrift" panose="020B0502040204020203" pitchFamily="34" charset="0"/>
              </a:rPr>
              <a:t> kayıtlı olmalıdır.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1069B2-D1BA-F32D-D69C-6770B1842A58}"/>
              </a:ext>
            </a:extLst>
          </p:cNvPr>
          <p:cNvSpPr txBox="1"/>
          <p:nvPr/>
        </p:nvSpPr>
        <p:spPr>
          <a:xfrm>
            <a:off x="4452256" y="348329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2E8203D-DAC5-D0C7-6687-E39EDD8D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9BEAD2FA-48EF-7D69-6974-0A804E7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45614"/>
            <a:ext cx="12165874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866" y="2144219"/>
            <a:ext cx="6091004" cy="3473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Bahnschrift" panose="020B0502040204020203" pitchFamily="34" charset="0"/>
              </a:rPr>
              <a:t>ADIM 2: ARDEB PBS GİRİŞİ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ardeb-pbs.tubitak.gov.tr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ARBİS bilgilerinizle giriş yapın.</a:t>
            </a:r>
          </a:p>
          <a:p>
            <a:pPr marL="0" indent="0" algn="l">
              <a:buNone/>
            </a:pPr>
            <a:endParaRPr lang="tr-TR" sz="18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Üst menüden;</a:t>
            </a:r>
          </a:p>
          <a:p>
            <a:pPr marL="0" indent="0" algn="l">
              <a:buNone/>
            </a:pPr>
            <a:r>
              <a:rPr lang="tr-TR" sz="1800" dirty="0">
                <a:latin typeface="Bahnschrift" panose="020B0502040204020203" pitchFamily="34" charset="0"/>
              </a:rPr>
              <a:t>→ "Yeni Destek Başvurusu" seçeneğine tıklayın.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D372597-E51A-9D06-E0F5-D5C276516E49}"/>
              </a:ext>
            </a:extLst>
          </p:cNvPr>
          <p:cNvSpPr txBox="1"/>
          <p:nvPr/>
        </p:nvSpPr>
        <p:spPr>
          <a:xfrm>
            <a:off x="4426130" y="393892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8" name="Slayt Numarası Yer Tutucusu 1">
            <a:extLst>
              <a:ext uri="{FF2B5EF4-FFF2-40B4-BE49-F238E27FC236}">
                <a16:creationId xmlns:a16="http://schemas.microsoft.com/office/drawing/2014/main" id="{26BDFBDD-A245-E761-9A6F-EA7F61A8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1" name="Alt Bilgi Yer Tutucusu 2">
            <a:extLst>
              <a:ext uri="{FF2B5EF4-FFF2-40B4-BE49-F238E27FC236}">
                <a16:creationId xmlns:a16="http://schemas.microsoft.com/office/drawing/2014/main" id="{3FA54328-BC46-A27F-2244-5AD629D9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D2CF917F-90BE-7A0F-7F87-308C403A9191}"/>
              </a:ext>
            </a:extLst>
          </p:cNvPr>
          <p:cNvGrpSpPr/>
          <p:nvPr/>
        </p:nvGrpSpPr>
        <p:grpSpPr>
          <a:xfrm>
            <a:off x="173183" y="2144219"/>
            <a:ext cx="5113712" cy="3242428"/>
            <a:chOff x="838201" y="1673960"/>
            <a:chExt cx="10921123" cy="4186412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F83893BC-BFEE-66F6-AD60-DB8D11FA2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9107"/>
            <a:stretch>
              <a:fillRect/>
            </a:stretch>
          </p:blipFill>
          <p:spPr>
            <a:xfrm>
              <a:off x="838201" y="1673960"/>
              <a:ext cx="10921123" cy="4186412"/>
            </a:xfrm>
            <a:prstGeom prst="rect">
              <a:avLst/>
            </a:prstGeom>
          </p:spPr>
        </p:pic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802CE98B-77FA-BC76-0EB5-83E66A129F36}"/>
                </a:ext>
              </a:extLst>
            </p:cNvPr>
            <p:cNvSpPr/>
            <p:nvPr/>
          </p:nvSpPr>
          <p:spPr>
            <a:xfrm>
              <a:off x="890717" y="3657600"/>
              <a:ext cx="10593712" cy="2079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Daire: Boş 5">
            <a:extLst>
              <a:ext uri="{FF2B5EF4-FFF2-40B4-BE49-F238E27FC236}">
                <a16:creationId xmlns:a16="http://schemas.microsoft.com/office/drawing/2014/main" id="{BF3063B5-0582-AFB6-35A2-28DA5D63746D}"/>
              </a:ext>
            </a:extLst>
          </p:cNvPr>
          <p:cNvSpPr/>
          <p:nvPr/>
        </p:nvSpPr>
        <p:spPr>
          <a:xfrm>
            <a:off x="738261" y="2144219"/>
            <a:ext cx="924285" cy="349471"/>
          </a:xfrm>
          <a:prstGeom prst="donut">
            <a:avLst>
              <a:gd name="adj" fmla="val 59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5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220742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354" y="2127007"/>
            <a:ext cx="6406050" cy="382425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800" b="1" dirty="0">
                <a:solidFill>
                  <a:schemeClr val="tx1"/>
                </a:solidFill>
                <a:latin typeface="Bahnschrift" panose="020B0502040204020203" pitchFamily="34" charset="0"/>
              </a:rPr>
              <a:t>ADIM 3: PROGRAM SEÇİMİ</a:t>
            </a:r>
          </a:p>
          <a:p>
            <a:pPr marL="0" indent="0" algn="l">
              <a:buNone/>
            </a:pPr>
            <a:endParaRPr lang="tr-TR" sz="1800" dirty="0">
              <a:solidFill>
                <a:srgbClr val="333333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Destek programları listelenir.</a:t>
            </a:r>
          </a:p>
          <a:p>
            <a:pPr marL="0" indent="0" algn="l">
              <a:buNone/>
            </a:pPr>
            <a:endParaRPr lang="tr-TR" sz="1800" dirty="0">
              <a:solidFill>
                <a:srgbClr val="333333"/>
              </a:solidFill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Seçim: 1002 - HIZLI DESTEK PROGRAMI</a:t>
            </a:r>
          </a:p>
          <a:p>
            <a:pPr marL="0" indent="0" algn="l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• Program kartına tıklayın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• "BAŞVUR" butonuna basın (1002-A HIZLI DESTEK MODÜLÜ)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333333"/>
                </a:solidFill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9D1108C-2F32-DE62-18EC-283703869EB3}"/>
              </a:ext>
            </a:extLst>
          </p:cNvPr>
          <p:cNvSpPr txBox="1"/>
          <p:nvPr/>
        </p:nvSpPr>
        <p:spPr>
          <a:xfrm>
            <a:off x="4452256" y="412560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1F3A8670-0C34-91F1-9C07-6F2B84F4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A3A5A7BE-4564-C42A-CC8A-DA2DA058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18E213E-2D8B-0D35-CD6A-4BE57AAB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979"/>
          <a:stretch>
            <a:fillRect/>
          </a:stretch>
        </p:blipFill>
        <p:spPr>
          <a:xfrm>
            <a:off x="0" y="2781420"/>
            <a:ext cx="5141919" cy="2312763"/>
          </a:xfrm>
          <a:prstGeom prst="rect">
            <a:avLst/>
          </a:prstGeom>
        </p:spPr>
      </p:pic>
      <p:sp>
        <p:nvSpPr>
          <p:cNvPr id="10" name="Daire: Boş 9">
            <a:extLst>
              <a:ext uri="{FF2B5EF4-FFF2-40B4-BE49-F238E27FC236}">
                <a16:creationId xmlns:a16="http://schemas.microsoft.com/office/drawing/2014/main" id="{A3E0DEEE-6513-0FD5-C29E-B4210A157E28}"/>
              </a:ext>
            </a:extLst>
          </p:cNvPr>
          <p:cNvSpPr/>
          <p:nvPr/>
        </p:nvSpPr>
        <p:spPr>
          <a:xfrm>
            <a:off x="-196435" y="4023360"/>
            <a:ext cx="4808969" cy="499909"/>
          </a:xfrm>
          <a:prstGeom prst="donut">
            <a:avLst>
              <a:gd name="adj" fmla="val 59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2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2119053"/>
            <a:ext cx="11296192" cy="401574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tr-TR" sz="1600" b="1" dirty="0">
                <a:solidFill>
                  <a:srgbClr val="1B3C6B"/>
                </a:solidFill>
                <a:latin typeface="Bahnschrift" panose="020B0502040204020203" pitchFamily="34" charset="0"/>
              </a:rPr>
              <a:t>ADIM 4: PROJE BİLGİLERİ</a:t>
            </a:r>
          </a:p>
          <a:p>
            <a:pPr marL="0" indent="0" algn="l">
              <a:buNone/>
            </a:pPr>
            <a:r>
              <a:rPr lang="tr-TR" sz="1600" dirty="0">
                <a:latin typeface="Bahnschrift" panose="020B0502040204020203" pitchFamily="34" charset="0"/>
              </a:rPr>
              <a:t>Zorunlu alanları doldurun:</a:t>
            </a:r>
          </a:p>
          <a:p>
            <a:r>
              <a:rPr lang="tr-TR" sz="1600" dirty="0"/>
              <a:t>Başvuru Açıklaması </a:t>
            </a:r>
          </a:p>
          <a:p>
            <a:r>
              <a:rPr lang="tr-TR" sz="1600" dirty="0"/>
              <a:t>Üretken Yapay Zekâ Kullanımı </a:t>
            </a:r>
          </a:p>
          <a:p>
            <a:r>
              <a:rPr lang="tr-TR" sz="1600" dirty="0"/>
              <a:t>Proje Yürütücüsü </a:t>
            </a:r>
          </a:p>
          <a:p>
            <a:r>
              <a:rPr lang="tr-TR" sz="1600" dirty="0"/>
              <a:t>Proje Bilgileri </a:t>
            </a:r>
          </a:p>
          <a:p>
            <a:r>
              <a:rPr lang="tr-TR" sz="1600" dirty="0"/>
              <a:t>Faaliyet Alanları ve Anahtar Kelimeler </a:t>
            </a:r>
          </a:p>
          <a:p>
            <a:r>
              <a:rPr lang="tr-TR" sz="1600" dirty="0"/>
              <a:t>Araştırma Destek Grubu Tercihi </a:t>
            </a:r>
          </a:p>
          <a:p>
            <a:r>
              <a:rPr lang="tr-TR" sz="1600" dirty="0"/>
              <a:t>Teknoloji Hazırlık Seviyesi </a:t>
            </a:r>
          </a:p>
          <a:p>
            <a:r>
              <a:rPr lang="tr-TR" sz="1600" dirty="0"/>
              <a:t>Proje Personeli </a:t>
            </a:r>
          </a:p>
          <a:p>
            <a:r>
              <a:rPr lang="tr-TR" sz="1600" dirty="0"/>
              <a:t>Yardımcı Personel</a:t>
            </a:r>
          </a:p>
          <a:p>
            <a:r>
              <a:rPr lang="tr-TR" sz="1600" dirty="0"/>
              <a:t> Proje Ekibi Dışındaki Hak Sahipleri </a:t>
            </a:r>
          </a:p>
          <a:p>
            <a:r>
              <a:rPr lang="tr-TR" sz="1600" dirty="0"/>
              <a:t>Ekibin Diğer Projeleri </a:t>
            </a:r>
          </a:p>
          <a:p>
            <a:r>
              <a:rPr lang="tr-TR" sz="1600" dirty="0"/>
              <a:t>Yayın Bilgileri </a:t>
            </a:r>
          </a:p>
          <a:p>
            <a:r>
              <a:rPr lang="tr-TR" sz="1600" dirty="0"/>
              <a:t>Bilimsel Nitelik </a:t>
            </a:r>
          </a:p>
          <a:p>
            <a:r>
              <a:rPr lang="tr-TR" sz="1600" dirty="0"/>
              <a:t>Yöntem </a:t>
            </a:r>
          </a:p>
          <a:p>
            <a:r>
              <a:rPr lang="tr-TR" sz="1600" dirty="0"/>
              <a:t>Proje İş Paketleri </a:t>
            </a:r>
          </a:p>
          <a:p>
            <a:r>
              <a:rPr lang="tr-TR" sz="1600" dirty="0"/>
              <a:t>Çıktı, Etki ve Kazanımlar </a:t>
            </a:r>
          </a:p>
          <a:p>
            <a:r>
              <a:rPr lang="tr-TR" sz="1600" dirty="0"/>
              <a:t>Projenin Etkisi(Kalkınma Planı Hedeflerine Katkı) </a:t>
            </a:r>
          </a:p>
          <a:p>
            <a:r>
              <a:rPr lang="tr-TR" sz="1600" dirty="0"/>
              <a:t>Belirtmek İstediğiniz Diğer Konular </a:t>
            </a:r>
          </a:p>
          <a:p>
            <a:r>
              <a:rPr lang="tr-TR" sz="1600" dirty="0"/>
              <a:t>Kaynakça </a:t>
            </a:r>
          </a:p>
          <a:p>
            <a:r>
              <a:rPr lang="tr-TR" sz="1600" dirty="0"/>
              <a:t>Kaynakça Taahhüt </a:t>
            </a:r>
          </a:p>
          <a:p>
            <a:r>
              <a:rPr lang="tr-TR" sz="1600" dirty="0"/>
              <a:t>Başvuru Kontrol </a:t>
            </a:r>
          </a:p>
          <a:p>
            <a:r>
              <a:rPr lang="tr-TR" sz="1600" dirty="0"/>
              <a:t>Proje Bütçesinden Alım Talepleri </a:t>
            </a:r>
          </a:p>
          <a:p>
            <a:r>
              <a:rPr lang="tr-TR" sz="1600" dirty="0"/>
              <a:t>Seyahat Gideri Talepleri </a:t>
            </a:r>
          </a:p>
          <a:p>
            <a:r>
              <a:rPr lang="tr-TR" sz="1600" dirty="0"/>
              <a:t>Bütçe Tablosu </a:t>
            </a:r>
          </a:p>
          <a:p>
            <a:r>
              <a:rPr lang="tr-TR" sz="1600" dirty="0"/>
              <a:t>Çıkar İlişkisi Olan Kişiler </a:t>
            </a:r>
          </a:p>
          <a:p>
            <a:r>
              <a:rPr lang="tr-TR" sz="1600" dirty="0"/>
              <a:t>Panelist Önerisi </a:t>
            </a:r>
          </a:p>
          <a:p>
            <a:r>
              <a:rPr lang="tr-TR" sz="1600" dirty="0"/>
              <a:t>Çıktı Planlaması </a:t>
            </a:r>
          </a:p>
          <a:p>
            <a:r>
              <a:rPr lang="tr-TR" sz="1600" dirty="0"/>
              <a:t>Veri Yönetim Planı </a:t>
            </a:r>
          </a:p>
          <a:p>
            <a:r>
              <a:rPr lang="tr-TR" sz="1600" dirty="0"/>
              <a:t>Ek Dosyalar </a:t>
            </a:r>
          </a:p>
          <a:p>
            <a:r>
              <a:rPr lang="tr-TR" sz="1600" dirty="0"/>
              <a:t>Başvuru Onay</a:t>
            </a: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C634608-96AB-A50A-72A4-32C2EFDEBDD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2A5ABA7-EB51-406E-0A48-0F67CA17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094D21FD-8D5B-498C-C468-1449D871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6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5EE399-8DFF-4E9A-9FD8-E52D9D6B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6AE3D3-4840-4842-A940-29E2F17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4"/>
            <a:ext cx="3116468" cy="11133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Başvuru Açıklaması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C634608-96AB-A50A-72A4-32C2EFDEBDD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2A5ABA7-EB51-406E-0A48-0F67CA17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094D21FD-8D5B-498C-C468-1449D871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84716C7-E7AE-8EEA-BC91-DE0323234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3" y="1448804"/>
            <a:ext cx="7583173" cy="4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8ADA-0F4F-7DAE-9167-CD3835FE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EE6DEFC-7E88-FAE4-9890-BA20772610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7B9C4E-5CFD-0663-B704-EAF9C6E5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30994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Üretken Yapay Zeka Kullanımı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02D3AB-0C46-0076-7CA2-4BB70248177E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5422E05-E035-1CB5-CD83-78D6B68A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19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51FAA91D-9D0B-BA91-D864-E825611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12D3848-6381-8A9A-8B91-B9B937B5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7" y="1608451"/>
            <a:ext cx="7784865" cy="44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34A545FF-420A-D588-9BCA-E9F6767F2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000302"/>
              </p:ext>
            </p:extLst>
          </p:nvPr>
        </p:nvGraphicFramePr>
        <p:xfrm>
          <a:off x="744219" y="1470410"/>
          <a:ext cx="10843262" cy="46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CAA6CF6-824F-1123-948D-B3F4C99545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4A624FC-DB11-2A18-42CB-5B83D6987F74}"/>
              </a:ext>
            </a:extLst>
          </p:cNvPr>
          <p:cNvSpPr txBox="1"/>
          <p:nvPr/>
        </p:nvSpPr>
        <p:spPr>
          <a:xfrm>
            <a:off x="4452256" y="370337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53B75A38-AC09-DBA6-764E-B4EA540E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A7256B45-4ECD-B5B2-A4F0-942B6DAA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CF5A-7BB6-F2FA-83B7-00FBD9A76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D43ABEB-207A-FAB2-5B68-7AF96CC3CE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2E9DD4-FCA0-895B-28A9-2BF1BA43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30994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Yürütücüsü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FBA17F0-C1A0-64F4-2D82-EAE2FBD00CD3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1642577A-9EED-8A09-C821-BDC644B8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A61E8CDF-2821-9FD4-D369-46B0F2EB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2DCBEBE2-987A-A852-FEAF-FD1EC514E69F}"/>
              </a:ext>
            </a:extLst>
          </p:cNvPr>
          <p:cNvGrpSpPr/>
          <p:nvPr/>
        </p:nvGrpSpPr>
        <p:grpSpPr>
          <a:xfrm>
            <a:off x="1180408" y="1376641"/>
            <a:ext cx="5534542" cy="4958715"/>
            <a:chOff x="2965947" y="1158295"/>
            <a:chExt cx="6325948" cy="5446340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6F31F4A9-CD4E-74EF-5E67-7EA7DD9E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5947" y="1158295"/>
              <a:ext cx="6325948" cy="5446340"/>
            </a:xfrm>
            <a:prstGeom prst="rect">
              <a:avLst/>
            </a:prstGeom>
          </p:spPr>
        </p:pic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F50AD4F7-DD0C-825E-699D-4BF07D161BEA}"/>
                </a:ext>
              </a:extLst>
            </p:cNvPr>
            <p:cNvSpPr/>
            <p:nvPr/>
          </p:nvSpPr>
          <p:spPr>
            <a:xfrm>
              <a:off x="5332535" y="1859573"/>
              <a:ext cx="602273" cy="879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80B6EA2B-3534-01F9-6EFE-BDDF26AFBC8E}"/>
                </a:ext>
              </a:extLst>
            </p:cNvPr>
            <p:cNvSpPr/>
            <p:nvPr/>
          </p:nvSpPr>
          <p:spPr>
            <a:xfrm>
              <a:off x="5332534" y="1993831"/>
              <a:ext cx="602273" cy="879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: Köşeleri Yuvarlatılmış 10">
              <a:extLst>
                <a:ext uri="{FF2B5EF4-FFF2-40B4-BE49-F238E27FC236}">
                  <a16:creationId xmlns:a16="http://schemas.microsoft.com/office/drawing/2014/main" id="{CA2819A1-02BE-9E6F-B3AE-034446F97EB7}"/>
                </a:ext>
              </a:extLst>
            </p:cNvPr>
            <p:cNvSpPr/>
            <p:nvPr/>
          </p:nvSpPr>
          <p:spPr>
            <a:xfrm>
              <a:off x="5332534" y="2130462"/>
              <a:ext cx="984739" cy="1163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: Köşeleri Yuvarlatılmış 11">
              <a:extLst>
                <a:ext uri="{FF2B5EF4-FFF2-40B4-BE49-F238E27FC236}">
                  <a16:creationId xmlns:a16="http://schemas.microsoft.com/office/drawing/2014/main" id="{EEE4A6ED-0CF5-AAD2-DA16-631CAF0AFF6E}"/>
                </a:ext>
              </a:extLst>
            </p:cNvPr>
            <p:cNvSpPr/>
            <p:nvPr/>
          </p:nvSpPr>
          <p:spPr>
            <a:xfrm>
              <a:off x="7770935" y="2004997"/>
              <a:ext cx="602273" cy="87923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079F6B57-4E88-551F-2F2D-0C00FBEF654C}"/>
                </a:ext>
              </a:extLst>
            </p:cNvPr>
            <p:cNvSpPr/>
            <p:nvPr/>
          </p:nvSpPr>
          <p:spPr>
            <a:xfrm>
              <a:off x="5332534" y="2275886"/>
              <a:ext cx="3820258" cy="190356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Dikdörtgen: Köşeleri Yuvarlatılmış 13">
              <a:extLst>
                <a:ext uri="{FF2B5EF4-FFF2-40B4-BE49-F238E27FC236}">
                  <a16:creationId xmlns:a16="http://schemas.microsoft.com/office/drawing/2014/main" id="{50DBD9AF-1605-0943-6438-8665F8557917}"/>
                </a:ext>
              </a:extLst>
            </p:cNvPr>
            <p:cNvSpPr/>
            <p:nvPr/>
          </p:nvSpPr>
          <p:spPr>
            <a:xfrm>
              <a:off x="5332534" y="2495342"/>
              <a:ext cx="3820258" cy="247857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56576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E922F-1F71-85DE-4C1A-E14621F2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E1E2DFB-3BDD-704C-49E4-179C94D030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C79ACF-391D-7DB7-FA2F-1FCEFF50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373791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b="1" dirty="0">
                <a:latin typeface="Bahnschrift" panose="020B0502040204020203" pitchFamily="34" charset="0"/>
              </a:rPr>
              <a:t>Proje Bilgileri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Başlığı (Türkçe)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Başlığı (İngilizce)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Özeti (Türkçe, en fazla 450 kelime)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Özeti (İngilizce - Project </a:t>
            </a:r>
            <a:r>
              <a:rPr lang="tr-TR" sz="1600" dirty="0" err="1">
                <a:latin typeface="Bahnschrift" panose="020B0502040204020203" pitchFamily="34" charset="0"/>
              </a:rPr>
              <a:t>Summary</a:t>
            </a:r>
            <a:r>
              <a:rPr lang="tr-TR" sz="1600" dirty="0">
                <a:latin typeface="Bahnschrift" panose="020B0502040204020203" pitchFamily="34" charset="0"/>
              </a:rPr>
              <a:t>, en fazla 600 kelime)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600" dirty="0">
                <a:latin typeface="Bahnschrift" panose="020B0502040204020203" pitchFamily="34" charset="0"/>
              </a:rPr>
              <a:t>Proje Türü (Temel Araştırma, Uygulamalı Araştırma veya Deneysel Geliştirme)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BEC1D5-C56E-4B28-2FAA-BB84B8E17D9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EF6CADC5-E184-4E69-4C00-45254BB2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34AE096-33A5-D748-09BA-1AF2B797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53D9749-CE54-2C36-E37F-33A10D3B8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1" y="1448804"/>
            <a:ext cx="7028397" cy="4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1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F8A5-47E4-99B9-E43B-BC9848A75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8E8B60-D1FB-CFF3-6089-874CB2805D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D3050F-FAB1-1240-17D0-43D66952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58842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nb-NO" sz="1600" dirty="0">
                <a:latin typeface="Bahnschrift" panose="020B0502040204020203" pitchFamily="34" charset="0"/>
              </a:rPr>
              <a:t>Faaliyet Alanları ve Anahtar Kelimeler</a:t>
            </a: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A90881F-96BA-6B61-3D81-FADE0FA57FA1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9785F6F1-4481-1168-E2F8-04E22940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61A3C54-A91F-6F44-E56F-C89DE71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9D6B261-24D2-BC80-54E7-2E343C94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3" y="1619170"/>
            <a:ext cx="6735833" cy="44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24BD9-F155-728F-B065-77F2F35C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67B2867-4397-1D22-7105-64606729EB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769126-FED5-3DA3-F554-34DED6AA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Araştırma Destek Grubu Tercihi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14CE6CE-2640-652A-7761-0981BDC90564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048970BC-8FBA-01CF-A766-4FD043F8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3DA72432-4B53-6090-DA6F-41F7559E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068B3F6-D930-324A-5C59-3FB1E6AC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81" y="1510512"/>
            <a:ext cx="6621824" cy="4690974"/>
          </a:xfrm>
          <a:prstGeom prst="rect">
            <a:avLst/>
          </a:prstGeom>
        </p:spPr>
      </p:pic>
      <p:sp>
        <p:nvSpPr>
          <p:cNvPr id="4" name="Daire: Boş 3">
            <a:extLst>
              <a:ext uri="{FF2B5EF4-FFF2-40B4-BE49-F238E27FC236}">
                <a16:creationId xmlns:a16="http://schemas.microsoft.com/office/drawing/2014/main" id="{6B17C876-72C0-FC6E-821A-AC945B26FF57}"/>
              </a:ext>
            </a:extLst>
          </p:cNvPr>
          <p:cNvSpPr/>
          <p:nvPr/>
        </p:nvSpPr>
        <p:spPr>
          <a:xfrm>
            <a:off x="2016061" y="4120425"/>
            <a:ext cx="4872390" cy="526948"/>
          </a:xfrm>
          <a:prstGeom prst="donut">
            <a:avLst>
              <a:gd name="adj" fmla="val 59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9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59F0A-7250-81EB-527F-AC69684D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76DF4F6-8D4F-FCAE-B5B0-3D248FFCFE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A5AF34-D4CC-9FA1-AC7F-AE31CED8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Teknoloji Hazırlık Seviyesi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22B970-8C9F-F470-7CAD-83230B17568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F96E12C-ED0F-7156-D696-3B015BDF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EE7839B3-6CBB-5D0A-F691-D9EC1BDB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EB8BD95-A54A-75C5-6AD7-FD1A6EB5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8" y="1796469"/>
            <a:ext cx="8116077" cy="36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530A-AEC0-7EA2-481C-225AC7508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A8F64C6-9EA5-E3CF-B8D0-58C2BEB06F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D4B37D-4C18-1FFE-297A-730EFF11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Personeli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8DA580F-3E6C-6A39-0258-8EA9C433F22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2F95BFD8-4DA5-2A43-54AE-DF213CFF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99E15EDA-B73E-D7DA-2841-587B34C1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2331F5CE-8DF0-FA34-AA86-00A372DAA35D}"/>
              </a:ext>
            </a:extLst>
          </p:cNvPr>
          <p:cNvGrpSpPr/>
          <p:nvPr/>
        </p:nvGrpSpPr>
        <p:grpSpPr>
          <a:xfrm>
            <a:off x="339383" y="1847005"/>
            <a:ext cx="7982745" cy="4009963"/>
            <a:chOff x="1033462" y="847725"/>
            <a:chExt cx="10125075" cy="5162550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1060DD4E-22D3-8ED0-36A6-6C5C5E6F4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62" y="847725"/>
              <a:ext cx="10125075" cy="5162550"/>
            </a:xfrm>
            <a:prstGeom prst="rect">
              <a:avLst/>
            </a:prstGeom>
          </p:spPr>
        </p:pic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147B6B69-2038-3493-AC93-D67487F78B5C}"/>
                </a:ext>
              </a:extLst>
            </p:cNvPr>
            <p:cNvSpPr/>
            <p:nvPr/>
          </p:nvSpPr>
          <p:spPr>
            <a:xfrm>
              <a:off x="4162425" y="4867275"/>
              <a:ext cx="3181350" cy="28575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409671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E26EA-2022-A1E6-85BB-F4068FE33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3A313A2-FAED-89A0-9E89-BFF943F225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4314DF-E741-8A4A-3E37-1BE3DA6D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Yardımcı Personel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AA5B6F4-9F69-051D-0BA2-88783091C2AF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725152D-B50D-995D-D252-6570AAE1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1977BD0B-ECBB-A7FF-F1EE-78626FBE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F7AA3F0-0F76-A0CB-CB20-8A59B405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62" y="1680816"/>
            <a:ext cx="7885486" cy="40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2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2427E-4863-C5C0-F467-16FA5B118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0576141-2CA1-CB5F-1825-C115FD3A6E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815E10-7399-8E4C-0A16-964637CD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Ekibi Dışındaki Hak Sahipleri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11B6743-E74A-5816-8CAE-F93C14A8B9F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453499E-D46A-09D2-755C-2B311ECF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B50D033-068C-A347-756F-6365EF5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8EEA04F-7A2C-8383-D31A-8B408FDB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2" y="1627667"/>
            <a:ext cx="7658187" cy="43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7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CF25F-8DCE-2326-68B1-5592A28A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B56CB9E-DE7B-A203-C84B-21D0D304D6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65B47B-13D6-41CF-54A3-A4041DB2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Ekibin Diğer Projeleri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C85768-DA84-FF57-11DE-CFF6B757E84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908CD2D-2DAF-A378-DDF5-A264E453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B91A3F7-DD1F-C877-8BCD-6B6FA826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90AEE6A-F393-FC98-4B34-28ECA353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41" y="1712687"/>
            <a:ext cx="7802717" cy="42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4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07B04-6A4C-FA0E-FE1E-DB5B7C492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5C3B1C4-98FB-ABB9-8636-6C0465388B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DDDC0B-9F95-E377-B19E-D5A03976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Yayın Bilgileri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4C68741-98F9-341E-1372-1A3C890B3CED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35E56DE-14BE-0C8E-96AA-2BF20692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29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C0135F4-963A-19E4-0C9E-47CD3B7D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DC7B08E-A68C-99B2-859C-960618B4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2" y="1551501"/>
            <a:ext cx="7784632" cy="43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1" y="1426672"/>
            <a:ext cx="3863437" cy="475558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4000" b="1" dirty="0">
                <a:solidFill>
                  <a:srgbClr val="1F3864"/>
                </a:solidFill>
                <a:latin typeface="Bahnschrift" panose="020B0502040204020203" pitchFamily="34" charset="0"/>
              </a:rPr>
              <a:t>1002-A PROGRAMI NEDİR?</a:t>
            </a:r>
          </a:p>
          <a:p>
            <a:pPr marL="0" indent="0">
              <a:buNone/>
            </a:pPr>
            <a:endParaRPr lang="tr-TR" sz="6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400" dirty="0">
                <a:solidFill>
                  <a:srgbClr val="333333"/>
                </a:solidFill>
                <a:latin typeface="Bahnschrift" panose="020B0502040204020203" pitchFamily="34" charset="0"/>
              </a:rPr>
              <a:t>Kısa süreli, küçük bütçeli, hızlı araştırma ihtiyaçlarına yönelik veya doktora tezi kapsamındaki araştırma ve geliştirme projelerine destek sağlayan TÜBİTAK programıdır.</a:t>
            </a: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413AAC-4FB8-1B49-8E64-FF579F2526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0303FD3-087E-11F3-EFEE-66DB3565FCE6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1A53F88C-9AF9-558D-82EC-5807816F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501FD30B-A05C-BA70-121D-0DF99B90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İçerik Yer Tutucusu 16">
            <a:extLst>
              <a:ext uri="{FF2B5EF4-FFF2-40B4-BE49-F238E27FC236}">
                <a16:creationId xmlns:a16="http://schemas.microsoft.com/office/drawing/2014/main" id="{641D44A3-7B0A-6970-B751-829F9F919CAB}"/>
              </a:ext>
            </a:extLst>
          </p:cNvPr>
          <p:cNvSpPr txBox="1">
            <a:spLocks/>
          </p:cNvSpPr>
          <p:nvPr/>
        </p:nvSpPr>
        <p:spPr>
          <a:xfrm>
            <a:off x="4098263" y="1451586"/>
            <a:ext cx="3995473" cy="475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>
                <a:solidFill>
                  <a:srgbClr val="C00000"/>
                </a:solidFill>
                <a:latin typeface="Bahnschrift" panose="020B0502040204020203" pitchFamily="34" charset="0"/>
              </a:rPr>
              <a:t>TEMEL AMAÇ:</a:t>
            </a:r>
          </a:p>
          <a:p>
            <a:pPr marL="171450" indent="-171450">
              <a:buFont typeface="Arial" panose="020B0604020202020204" pitchFamily="34" charset="0"/>
              <a:buAutoNum type="alphaLcParenR"/>
            </a:pPr>
            <a:r>
              <a:rPr lang="tr-TR" dirty="0">
                <a:solidFill>
                  <a:srgbClr val="333333"/>
                </a:solidFill>
                <a:latin typeface="Bahnschrift" panose="020B0502040204020203" pitchFamily="34" charset="0"/>
              </a:rPr>
              <a:t> Kısa süreli ve küçük bütçeli "hızlı araştırma" ihtiyaçlarına destek sağlanması.</a:t>
            </a:r>
          </a:p>
          <a:p>
            <a:pPr marL="171450" indent="-171450">
              <a:buFont typeface="Arial" panose="020B0604020202020204" pitchFamily="34" charset="0"/>
              <a:buAutoNum type="alphaLcParenR"/>
            </a:pPr>
            <a:r>
              <a:rPr lang="tr-TR" dirty="0">
                <a:solidFill>
                  <a:srgbClr val="333333"/>
                </a:solidFill>
                <a:latin typeface="Bahnschrift" panose="020B0502040204020203" pitchFamily="34" charset="0"/>
              </a:rPr>
              <a:t> Doktora tezi kapsamında yürütülen araştırma ve geliştirme projelerinin desteklenmesi.</a:t>
            </a:r>
          </a:p>
        </p:txBody>
      </p:sp>
      <p:sp>
        <p:nvSpPr>
          <p:cNvPr id="4" name="İçerik Yer Tutucusu 16">
            <a:extLst>
              <a:ext uri="{FF2B5EF4-FFF2-40B4-BE49-F238E27FC236}">
                <a16:creationId xmlns:a16="http://schemas.microsoft.com/office/drawing/2014/main" id="{AD7C1567-FBDE-E89D-511E-2E23DA447364}"/>
              </a:ext>
            </a:extLst>
          </p:cNvPr>
          <p:cNvSpPr txBox="1">
            <a:spLocks/>
          </p:cNvSpPr>
          <p:nvPr/>
        </p:nvSpPr>
        <p:spPr>
          <a:xfrm>
            <a:off x="8254099" y="1451586"/>
            <a:ext cx="3812220" cy="475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NEDEN 1002-A?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 Yıl boyu başvuru açık — belirli bir çağrı takvimi yok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En fazla 12 ay proje süresi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150.000 TL destek üst limiti.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Proje ekibinde lisans, yüksek lisans, doktora öğrencilerine ve doktora sonrası araştırmacılara burs imkânı.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solidFill>
                  <a:srgbClr val="1F3864"/>
                </a:solidFill>
                <a:latin typeface="Bahnschrift" panose="020B0502040204020203" pitchFamily="34" charset="0"/>
              </a:rPr>
              <a:t>✓ Toplam kota puanına dâhil olmama avantajı</a:t>
            </a:r>
          </a:p>
        </p:txBody>
      </p:sp>
    </p:spTree>
    <p:extLst>
      <p:ext uri="{BB962C8B-B14F-4D97-AF65-F5344CB8AC3E}">
        <p14:creationId xmlns:p14="http://schemas.microsoft.com/office/powerpoint/2010/main" val="1240319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ED22-5690-8C11-8956-50555D203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5CB868D-E81B-7F9A-39E2-8ACC3F3E83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F3FAFC-1B9E-DF0C-4496-F54CCB17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4"/>
            <a:ext cx="3116468" cy="210381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b="1" dirty="0">
                <a:latin typeface="Bahnschrift" panose="020B0502040204020203" pitchFamily="34" charset="0"/>
              </a:rPr>
              <a:t>Bilimsel Nitelik</a:t>
            </a:r>
          </a:p>
          <a:p>
            <a:r>
              <a:rPr lang="tr-TR" sz="1600" dirty="0">
                <a:latin typeface="Bahnschrift" panose="020B0502040204020203" pitchFamily="34" charset="0"/>
              </a:rPr>
              <a:t>Konunun Önemi ve Projenin Bilimsel Niteliği</a:t>
            </a:r>
          </a:p>
          <a:p>
            <a:r>
              <a:rPr lang="tr-TR" sz="1600" dirty="0">
                <a:latin typeface="Bahnschrift" panose="020B0502040204020203" pitchFamily="34" charset="0"/>
              </a:rPr>
              <a:t>Amaç ve Hedefler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6818AB-BAC6-1191-08F6-D7E414FF6CD3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ADEB56B-95BA-AF78-557C-DBBC6B9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1AE96F6-EE8A-431C-AE36-D6CBE52B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5776FCA-0C35-646D-0A67-BCB12376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0" y="1297065"/>
            <a:ext cx="6037484" cy="51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344B8-F2C1-871B-1170-9A75D7D7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6219645-8C85-B817-5BD1-E2B2A4F389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46AA09-98BC-063C-6F39-C2D97063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Yöntem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47984D6-C042-B126-E1AC-F439243E630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83EC3457-409B-38C7-6B28-DBEF19DB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9230C4C-9B30-1DC5-C17A-38664298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7BBD824-2615-F5E3-7127-CEB4516BE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14" y="1448804"/>
            <a:ext cx="5599171" cy="4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2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87139-8017-875D-3341-13C6DA40F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1703501-1AB6-3F66-089A-8577B5FDBA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48FE80-DB49-E58F-3ECF-EE83A898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İş Paketleri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650926D-B323-2795-431B-7AE333D9D5C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91C6C955-A118-1BDB-987E-79CC3532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A2FD8E6-427A-FCD4-0865-0E02880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31618DD-7F3F-558A-0996-1E3C44E4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27" y="1615440"/>
            <a:ext cx="6449629" cy="44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E417-7EF9-EEAD-5645-647B3F61F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225A09E-C653-E980-2B02-BF3F515C82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821A4B-404A-A670-8B2C-84D28B10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Çıktı, Etki ve Kazanımlar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94A104-8638-D75E-B615-B208CC1C2361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74A7390-844D-5B9B-425D-EA47A190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7462302-ADE2-EBE7-6159-FA5A59FA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B63B115-169D-6C58-E12A-2021F42B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92" y="1448804"/>
            <a:ext cx="4114800" cy="47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2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D522-437B-1852-FB09-AB17AE5A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5419ED5-4201-C7C8-C4AD-77D40E108C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0B53FE-5103-FF87-1445-2C3B63F1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Projenin Etkisi(Kalkınma Planı Hedeflerine Katkı)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1F76DA0-52A7-E893-3F4B-0EF3DF03BEE2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CF552BEF-1A03-E15F-2F3D-BE3C2ACF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C6E2D662-7D34-C9C4-48D1-4D08E6A0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DE01118-5670-41CF-D335-E3C7E6D44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87" y="1412032"/>
            <a:ext cx="4088505" cy="48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1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C566-6246-3FC4-8190-08FBFAD1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1C3DA2-D57E-B99F-CD43-F3782D2111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F20B45-3D22-FCCB-C868-1CC9EF0E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Belirtmek İstediğiniz Diğer Konular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A3A55D0-1CE1-ACEC-23F0-E1277751BC47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C3744DD-8EF6-CFA8-9AB8-6C0A80CF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5EA7183E-3D47-4C60-7447-64291E8F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4EFED2F-0686-9F68-55A4-048273CE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31" y="1573100"/>
            <a:ext cx="4591269" cy="45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6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C689D-2EDF-C322-58B0-18AE4124F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54B8B5D-1C17-82D6-D972-3E1AD4E953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D43B24-8E63-BA76-2BF9-98165372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Kaynakça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2BD73AD-3C10-A251-02F1-D40823E878B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5795F5AC-1C09-392D-8CCC-30EB3B62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EF0E2081-1C8A-910C-480B-1C9302C6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8A6498C-DAC5-756C-F40B-7F2F13E2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718" y="1448804"/>
            <a:ext cx="4697452" cy="47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1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1E1C1-ACB4-973A-4653-BBB86AE1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7A74306-CE4B-F548-026A-521D8EB14D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481C94-C54E-7568-DD6D-5A00C663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Kaynakça Taahhüt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3086F8-0027-B38C-9D19-8A8FACB978C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DDC13DF0-4A52-DAC2-084A-E54189A6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16EF2A0F-B47B-C20E-F6EF-F0653FCA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2B07935-3B29-3E2F-E7F9-FD82A9A3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336" y="1578988"/>
            <a:ext cx="4855835" cy="45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7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6F66-1CB0-7A50-6E8D-59A5FEF7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B8922E1-C4A0-B9FC-A7D8-9B58FEA607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F7FE51-F7FA-F943-33D5-AB885430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Başvuru Kontrol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F3ADBC3-7203-AEB8-FBE7-CB8ACC1A4F6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95C770C1-D8F8-DEF1-3DC2-D2C46276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242B9D0-EFE3-9C32-3044-B013845A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804D0FC-7EED-CAD5-4F50-9FEF487F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86" y="1727511"/>
            <a:ext cx="5941731" cy="42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CA1B-C55D-F597-EF80-A48915A9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B326A36-269A-B1A8-8BB2-392DECEA09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465CD1-894A-E275-A257-0B7B81C4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Proje Bütçesinden Alım Talepleri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4989D8F-33AA-14B0-7A19-53347D9B606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EAE544C5-A6F9-A900-D7B0-23776211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39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2BCCF104-B64D-F2CC-D39C-48880D80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80DB7FB-BB5E-8EF6-E3A8-42A4B013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7" y="1448804"/>
            <a:ext cx="6612125" cy="4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470411"/>
            <a:ext cx="10515598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Tamamlayıcı nitelikteki çalışmalar </a:t>
            </a:r>
            <a:r>
              <a:rPr lang="tr-TR" sz="2400" dirty="0">
                <a:solidFill>
                  <a:srgbClr val="595959"/>
                </a:solidFill>
                <a:latin typeface="Bahnschrift" panose="020B0502040204020203" pitchFamily="34" charset="0"/>
              </a:rPr>
              <a:t>(TÜBİTAK destek programları kapsamında yürütülen projelerde veya TÜBİTAK destek programları kapsamı dışında başka kurum/kuruluşların desteği ile yürütülmekte olan projelerde ortaya çıkan tamamlayıcı bir gereksinimin giderilmesi amacına yönelik ilave kaynak talebinde bulunulan çalışmalar) ile </a:t>
            </a:r>
            <a:r>
              <a:rPr lang="tr-TR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cihaz bozulması, bakım/onarım gideri kapsamında destek ihtiyacı gerekçesiyle sunulan projeler</a:t>
            </a:r>
            <a:r>
              <a:rPr lang="tr-TR" sz="2400" b="1" dirty="0">
                <a:solidFill>
                  <a:srgbClr val="595959"/>
                </a:solidFill>
                <a:latin typeface="Bahnschrift" panose="020B0502040204020203" pitchFamily="34" charset="0"/>
              </a:rPr>
              <a:t> </a:t>
            </a:r>
            <a:r>
              <a:rPr lang="tr-TR" sz="2400" b="1" u="sng" dirty="0">
                <a:solidFill>
                  <a:srgbClr val="595959"/>
                </a:solidFill>
                <a:latin typeface="Bahnschrift" panose="020B0502040204020203" pitchFamily="34" charset="0"/>
              </a:rPr>
              <a:t>1002-A Hızlı Destek Modülünün kapsamının dışında tutulmaktadır.</a:t>
            </a:r>
          </a:p>
          <a:p>
            <a:pPr marL="0" indent="0" algn="l">
              <a:buNone/>
            </a:pPr>
            <a:endParaRPr lang="tr-TR" sz="1600" b="1" dirty="0">
              <a:solidFill>
                <a:srgbClr val="595959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4A9E32-C1FB-AA10-261B-C71371CBEA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FACD0B9-9CC9-EBEA-2762-3E642D6A311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4259BEAF-EF51-D425-EDAB-7B5D183C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800B634B-2ACB-314F-1E4D-85281B44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62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132BD-1E69-D1C3-2919-8C9D4BF8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A0E200-152E-C778-7A6F-2BF1A2BCF7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A1D7D9-A922-BE63-8EA2-4A9AB575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Seyahat Gideri Talepleri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EC12AD-C356-C178-385A-1E503F3B3413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1EB8D498-170D-549B-0526-A4F0DEB4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40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2D599675-DA15-7438-0E3C-C3C12521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DCA4899-3CFC-E8E9-4268-2B992359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29" y="1525838"/>
            <a:ext cx="6415595" cy="46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6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C0448-0946-DD08-FB36-4E13F57E0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F94E2D-A5A4-3518-43DE-0EEC56EC09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8182A8-CB30-6E61-FF96-E4E234D9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Bütçe Tablosu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B3B71A-1118-407E-CBEB-CCAF698E698E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ED01813-29D2-29B5-52ED-2B859783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41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7C30FFB6-4840-BDBF-A7BF-AFFF58C5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0F149C7-CC66-0B57-EDB9-E06DDE2F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91" y="1568217"/>
            <a:ext cx="6011850" cy="44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1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544C-F0AD-3406-FF71-07723DF25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D662DBD-E175-ED7C-C8AD-1C34132F7B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32CDA4-B5C4-1BCE-740A-D690E205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Çıkar İlişkisi Olan Kişiler</a:t>
            </a:r>
          </a:p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5B7F533-9DB7-70DC-F7E3-7423232F42A8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F47AA823-CA85-C219-ACA4-6C505EF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42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EA91179C-EB74-2518-E364-D027CE20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2574076-58B7-FE7B-B3C4-23930C19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80" y="1448804"/>
            <a:ext cx="5939907" cy="46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9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EED6-0451-9A47-4446-6CD57F3B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EDD4ECE-0C55-69B1-089B-5D499F2D00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AAC216-B3E7-86CE-0476-ECE50821E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Panelist Önerisi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DF5FCA5-1333-776F-F82F-AB72DAA6446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4368DBD2-0ABB-9873-62B6-06E980F4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43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9259D7B1-0FE8-DA17-DA0E-DD395AB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B972718-3A4A-787C-2D02-6F65D72B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07" y="1525419"/>
            <a:ext cx="5924465" cy="4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05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F3C4D-70B2-5BCA-A3A5-E97AF36D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2C75B6B-6452-179A-D34E-2FA08A7FE9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A3108D-21A8-4470-D266-E128BAFC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Çıktı Planlaması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0082094-5809-3ADC-2A52-E413CF50A8C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6892EDE6-2C46-4071-7A81-FF97819D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44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5061BFC9-15B4-704A-F60F-5D5BD0F7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D20B316-146C-69F3-6940-44C54891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4" y="1320616"/>
            <a:ext cx="5642560" cy="46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3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8423-6938-2D20-3440-15F69800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AEA62B7-6E76-55DE-5F20-BA5A543A08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9CDEC-D179-80F5-03BF-FDEA2295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Veri Yönetim Planı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520A6CA-50F0-CD41-A9BE-EECAE3AFE14A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41B7791C-5B1B-48AC-5261-4EF71C6B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F330B7A8-738A-6634-CE72-A9CE1141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C30FC47-858D-80E7-C95A-8279DC6D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50" y="1448804"/>
            <a:ext cx="5557625" cy="47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7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52EFB-D9A7-E1DB-3AB2-0DE4C3B5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CA2110D-9A61-82CF-9B8C-317E947BE6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C417A8-28C2-8043-7802-2C7AB332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Ek Dosyalar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60F4A0-0F95-1958-B9D9-6763D48264B5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76294931-E6F8-267A-5E47-55D1AB5F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DDEA0250-9849-5F0A-BF6A-8392BCA5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4991BCFD-43EC-3BA6-AFE9-BF800795C025}"/>
              </a:ext>
            </a:extLst>
          </p:cNvPr>
          <p:cNvGrpSpPr/>
          <p:nvPr/>
        </p:nvGrpSpPr>
        <p:grpSpPr>
          <a:xfrm>
            <a:off x="1516693" y="1476163"/>
            <a:ext cx="5196214" cy="4759671"/>
            <a:chOff x="2946827" y="1035050"/>
            <a:chExt cx="6364187" cy="5686425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471E9ECB-53AB-891C-678A-631214C1D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6827" y="1035050"/>
              <a:ext cx="6364187" cy="5686425"/>
            </a:xfrm>
            <a:prstGeom prst="rect">
              <a:avLst/>
            </a:prstGeom>
          </p:spPr>
        </p:pic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6C339F1C-4C17-C4DA-730D-4816EAC2D650}"/>
                </a:ext>
              </a:extLst>
            </p:cNvPr>
            <p:cNvSpPr/>
            <p:nvPr/>
          </p:nvSpPr>
          <p:spPr>
            <a:xfrm>
              <a:off x="5721408" y="3505200"/>
              <a:ext cx="361793" cy="119306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AA394388-BC78-9AFE-2E59-A681F4A9396A}"/>
                </a:ext>
              </a:extLst>
            </p:cNvPr>
            <p:cNvSpPr/>
            <p:nvPr/>
          </p:nvSpPr>
          <p:spPr>
            <a:xfrm>
              <a:off x="4786389" y="3624506"/>
              <a:ext cx="361793" cy="71550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: Köşeleri Yuvarlatılmış 10">
              <a:extLst>
                <a:ext uri="{FF2B5EF4-FFF2-40B4-BE49-F238E27FC236}">
                  <a16:creationId xmlns:a16="http://schemas.microsoft.com/office/drawing/2014/main" id="{20066085-99E1-993E-5ADE-E5D1CAF453C3}"/>
                </a:ext>
              </a:extLst>
            </p:cNvPr>
            <p:cNvSpPr/>
            <p:nvPr/>
          </p:nvSpPr>
          <p:spPr>
            <a:xfrm>
              <a:off x="8495989" y="3516741"/>
              <a:ext cx="707832" cy="119306"/>
            </a:xfrm>
            <a:prstGeom prst="roundRect">
              <a:avLst/>
            </a:prstGeom>
            <a:solidFill>
              <a:srgbClr val="FCFCFC"/>
            </a:solidFill>
            <a:ln>
              <a:solidFill>
                <a:srgbClr val="FCFC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035450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73786-13F5-EFAF-BBCD-0CCC11A4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28F57A8-6C74-40F9-EC15-E345FCBA92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7464" y="95283"/>
            <a:ext cx="12266928" cy="11133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4D70C6-B42C-1AB1-E99B-66D333DB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09" y="2119053"/>
            <a:ext cx="3116468" cy="11133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6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Bahnschrift" panose="020B0502040204020203" pitchFamily="34" charset="0"/>
              </a:rPr>
              <a:t>Başvuru Onay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06C011-3D57-5E98-B6E4-470E0FFF9875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6" name="Slayt Numarası Yer Tutucusu 1">
            <a:extLst>
              <a:ext uri="{FF2B5EF4-FFF2-40B4-BE49-F238E27FC236}">
                <a16:creationId xmlns:a16="http://schemas.microsoft.com/office/drawing/2014/main" id="{095D5A72-CE26-6DF2-4E9F-A1C987B7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7" name="Alt Bilgi Yer Tutucusu 2">
            <a:extLst>
              <a:ext uri="{FF2B5EF4-FFF2-40B4-BE49-F238E27FC236}">
                <a16:creationId xmlns:a16="http://schemas.microsoft.com/office/drawing/2014/main" id="{B7EBD4C5-D883-3B11-E09A-B00A1C3A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</a:t>
            </a:r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1002-A</a:t>
            </a:r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7CC5B6E-9F3F-537D-1BAE-2983473B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73" y="1448804"/>
            <a:ext cx="5212253" cy="4644145"/>
          </a:xfrm>
          <a:prstGeom prst="rect">
            <a:avLst/>
          </a:prstGeom>
        </p:spPr>
      </p:pic>
      <p:sp>
        <p:nvSpPr>
          <p:cNvPr id="4" name="Daire: Boş 3">
            <a:extLst>
              <a:ext uri="{FF2B5EF4-FFF2-40B4-BE49-F238E27FC236}">
                <a16:creationId xmlns:a16="http://schemas.microsoft.com/office/drawing/2014/main" id="{1C08DEF9-7E99-7E01-C3B1-AC2964D61BEF}"/>
              </a:ext>
            </a:extLst>
          </p:cNvPr>
          <p:cNvSpPr/>
          <p:nvPr/>
        </p:nvSpPr>
        <p:spPr>
          <a:xfrm>
            <a:off x="3855328" y="4012627"/>
            <a:ext cx="1585959" cy="437111"/>
          </a:xfrm>
          <a:prstGeom prst="donut">
            <a:avLst>
              <a:gd name="adj" fmla="val 59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386A33BE-A239-528E-A088-B1B6BEC74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378847"/>
              </p:ext>
            </p:extLst>
          </p:nvPr>
        </p:nvGraphicFramePr>
        <p:xfrm>
          <a:off x="525077" y="1767840"/>
          <a:ext cx="11161826" cy="449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23BDA34-60F6-434B-9CCE-1978B1FA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48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7E75DA8-F2FB-4CC7-834E-6F2DE11A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1E342D-E8DF-5427-5CBF-9A89C5BE0C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690" y="105840"/>
            <a:ext cx="1206931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62B2EDC-1DB3-CF67-0B87-936DB6056424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6525227-A765-4885-30B1-AC629B007112}"/>
              </a:ext>
            </a:extLst>
          </p:cNvPr>
          <p:cNvSpPr txBox="1"/>
          <p:nvPr/>
        </p:nvSpPr>
        <p:spPr>
          <a:xfrm>
            <a:off x="4452256" y="1217038"/>
            <a:ext cx="407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F3864"/>
                </a:solidFill>
                <a:latin typeface="Bahnschrift" panose="020B0502040204020203" pitchFamily="34" charset="0"/>
              </a:rPr>
              <a:t>SON KONTROL LİSTESİ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11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9D5170F-A10C-47B8-B644-91D2D9BE44C2}"/>
              </a:ext>
            </a:extLst>
          </p:cNvPr>
          <p:cNvSpPr/>
          <p:nvPr/>
        </p:nvSpPr>
        <p:spPr>
          <a:xfrm>
            <a:off x="0" y="4616824"/>
            <a:ext cx="12192000" cy="1237129"/>
          </a:xfrm>
          <a:prstGeom prst="rect">
            <a:avLst/>
          </a:prstGeom>
          <a:solidFill>
            <a:srgbClr val="1B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E38D097-A397-4952-A14D-7933944CDBD6}"/>
              </a:ext>
            </a:extLst>
          </p:cNvPr>
          <p:cNvSpPr txBox="1"/>
          <p:nvPr/>
        </p:nvSpPr>
        <p:spPr>
          <a:xfrm>
            <a:off x="243840" y="4727555"/>
            <a:ext cx="12397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Bahnschrift" panose="020B0502040204020203" pitchFamily="34" charset="0"/>
              </a:rPr>
              <a:t>Başvurunuzu Birlikte Şekillendirelim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Bahnschrift" panose="020B0502040204020203" pitchFamily="34" charset="0"/>
              </a:rPr>
              <a:t>ARDEK olarak proje geliştirme sürecinizin her adımında yanındayız.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CFB7FE-50BE-ECA4-39E6-537D628CA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9" y="517151"/>
            <a:ext cx="3362325" cy="34480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6B3D187-366B-573D-0186-21208A1E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5" y="517151"/>
            <a:ext cx="3209925" cy="34671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72CEE01-AB3A-FDBC-806D-CE800CBE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1" y="507626"/>
            <a:ext cx="3314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77" y="1343118"/>
            <a:ext cx="5702069" cy="480075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tr-TR" sz="3500" b="1" dirty="0">
                <a:solidFill>
                  <a:srgbClr val="1F3864"/>
                </a:solidFill>
                <a:latin typeface="Bahnschrift" panose="020B0502040204020203" pitchFamily="34" charset="0"/>
              </a:rPr>
              <a:t>PROJE SÜRESİ VE BÜTÇE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⏱  PROJE SÜRESİ</a:t>
            </a:r>
          </a:p>
          <a:p>
            <a:pPr marL="0" indent="0" algn="l">
              <a:buNone/>
            </a:pPr>
            <a:r>
              <a:rPr lang="tr-TR" sz="2800" b="1" dirty="0">
                <a:solidFill>
                  <a:srgbClr val="333333"/>
                </a:solidFill>
                <a:latin typeface="Bahnschrift" panose="020B0502040204020203" pitchFamily="34" charset="0"/>
              </a:rPr>
              <a:t>En fazla  </a:t>
            </a:r>
            <a:r>
              <a:rPr lang="tr-TR" b="1" dirty="0">
                <a:solidFill>
                  <a:srgbClr val="333333"/>
                </a:solidFill>
                <a:latin typeface="Bahnschrift" panose="020B0502040204020203" pitchFamily="34" charset="0"/>
              </a:rPr>
              <a:t>12</a:t>
            </a:r>
            <a:r>
              <a:rPr lang="tr-TR" sz="2800" b="1" dirty="0">
                <a:solidFill>
                  <a:srgbClr val="333333"/>
                </a:solidFill>
                <a:latin typeface="Bahnschrift" panose="020B0502040204020203" pitchFamily="34" charset="0"/>
              </a:rPr>
              <a:t> AY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💰  PROJE DESTEK ÜST LİMİTİ</a:t>
            </a:r>
          </a:p>
          <a:p>
            <a:pPr marL="0" indent="0" algn="l">
              <a:buNone/>
            </a:pPr>
            <a:r>
              <a:rPr lang="tr-TR" sz="2400" b="1" dirty="0">
                <a:solidFill>
                  <a:srgbClr val="333333"/>
                </a:solidFill>
                <a:latin typeface="Bahnschrift" panose="020B0502040204020203" pitchFamily="34" charset="0"/>
              </a:rPr>
              <a:t>150.000 TL   (1 Şubat 2026 itibariyle)</a:t>
            </a:r>
          </a:p>
          <a:p>
            <a:pPr marL="0" indent="0" algn="l">
              <a:buNone/>
            </a:pPr>
            <a:r>
              <a:rPr lang="tr-TR" sz="1400" dirty="0">
                <a:solidFill>
                  <a:srgbClr val="595959"/>
                </a:solidFill>
                <a:latin typeface="Bahnschrift" panose="020B0502040204020203" pitchFamily="34" charset="0"/>
              </a:rPr>
              <a:t>Kapsam: Burslar dahil   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📅  BAŞVURU TAKVİMİ</a:t>
            </a:r>
          </a:p>
          <a:p>
            <a:pPr marL="0" indent="0" algn="l">
              <a:buNone/>
            </a:pPr>
            <a:r>
              <a:rPr lang="tr-TR" sz="1400" dirty="0">
                <a:solidFill>
                  <a:srgbClr val="333333"/>
                </a:solidFill>
                <a:latin typeface="Bahnschrift" panose="020B0502040204020203" pitchFamily="34" charset="0"/>
              </a:rPr>
              <a:t>Zaman kısıtlaması yoktur. Başvurular yıl boyunca kabul edilir.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b="1" dirty="0">
                <a:solidFill>
                  <a:srgbClr val="C00000"/>
                </a:solidFill>
                <a:latin typeface="Bahnschrift" panose="020B0502040204020203" pitchFamily="34" charset="0"/>
              </a:rPr>
              <a:t>⚠  TEKRAR BAŞVURU SINIRLAMASI</a:t>
            </a:r>
          </a:p>
          <a:p>
            <a:pPr marL="285750" indent="-285750" algn="l">
              <a:buChar char="•"/>
            </a:pPr>
            <a:r>
              <a:rPr lang="tr-TR" sz="1400" dirty="0">
                <a:solidFill>
                  <a:srgbClr val="333333"/>
                </a:solidFill>
                <a:latin typeface="Bahnschrift" panose="020B0502040204020203" pitchFamily="34" charset="0"/>
              </a:rPr>
              <a:t>Aynı proje önerisi en fazla 3 kez bilimsel değerlendirmeye alınır.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2997CF-53D4-2AC7-35ED-EC6B7A777A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F0342A2-C227-8D93-6874-71DC6EC1782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B935C4DE-9047-29D8-85E9-209AABE7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5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AAC0554D-244B-DAC2-7F2E-4E383596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 txBox="1">
            <a:spLocks/>
          </p:cNvSpPr>
          <p:nvPr/>
        </p:nvSpPr>
        <p:spPr>
          <a:xfrm>
            <a:off x="6000336" y="1343117"/>
            <a:ext cx="5954487" cy="4800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>
                <a:solidFill>
                  <a:srgbClr val="1F3864"/>
                </a:solidFill>
                <a:latin typeface="Bahnschrift" panose="020B0502040204020203" pitchFamily="34" charset="0"/>
              </a:rPr>
              <a:t>BURS MİKTARLARI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>
                <a:latin typeface="Bahnschrift" panose="020B0502040204020203" pitchFamily="34" charset="0"/>
              </a:rPr>
              <a:t>1 Ocak 2026 itibariyle geçerli aylık üst sınırlar: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200" dirty="0">
              <a:latin typeface="Bahnschrift" panose="020B0502040204020203" pitchFamily="34" charset="0"/>
            </a:endParaRPr>
          </a:p>
          <a:p>
            <a:pPr marL="285750" indent="-285750"/>
            <a:endParaRPr lang="tr-TR" sz="12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285750" indent="-285750"/>
            <a:endParaRPr lang="tr-TR" sz="12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tr-TR" sz="1200" dirty="0">
                <a:solidFill>
                  <a:srgbClr val="C00000"/>
                </a:solidFill>
                <a:latin typeface="Bahnschrift" panose="020B0502040204020203" pitchFamily="34" charset="0"/>
              </a:rPr>
              <a:t>Bir projede aynı anda en fazla 4 lisans bursiyeri yer alabilir</a:t>
            </a:r>
          </a:p>
          <a:p>
            <a:pPr marL="285750" indent="-285750"/>
            <a:r>
              <a:rPr lang="tr-TR" sz="1200" dirty="0">
                <a:solidFill>
                  <a:srgbClr val="C00000"/>
                </a:solidFill>
                <a:latin typeface="Bahnschrift" panose="020B0502040204020203" pitchFamily="34" charset="0"/>
              </a:rPr>
              <a:t>Lisans bursiyerleri herhangi bir kurumda çalışmamalıdır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4C6C585A-940F-E2B3-21E7-CA6CA2D6B6A0}"/>
              </a:ext>
            </a:extLst>
          </p:cNvPr>
          <p:cNvGraphicFramePr>
            <a:graphicFrameLocks noGrp="1"/>
          </p:cNvGraphicFramePr>
          <p:nvPr/>
        </p:nvGraphicFramePr>
        <p:xfrm>
          <a:off x="6128920" y="2446814"/>
          <a:ext cx="5453478" cy="207755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361523">
                  <a:extLst>
                    <a:ext uri="{9D8B030D-6E8A-4147-A177-3AD203B41FA5}">
                      <a16:colId xmlns:a16="http://schemas.microsoft.com/office/drawing/2014/main" val="978817108"/>
                    </a:ext>
                  </a:extLst>
                </a:gridCol>
                <a:gridCol w="1085029">
                  <a:extLst>
                    <a:ext uri="{9D8B030D-6E8A-4147-A177-3AD203B41FA5}">
                      <a16:colId xmlns:a16="http://schemas.microsoft.com/office/drawing/2014/main" val="3472968538"/>
                    </a:ext>
                  </a:extLst>
                </a:gridCol>
                <a:gridCol w="1006926">
                  <a:extLst>
                    <a:ext uri="{9D8B030D-6E8A-4147-A177-3AD203B41FA5}">
                      <a16:colId xmlns:a16="http://schemas.microsoft.com/office/drawing/2014/main" val="631408359"/>
                    </a:ext>
                  </a:extLst>
                </a:gridCol>
              </a:tblGrid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b="1" dirty="0">
                          <a:effectLst/>
                          <a:latin typeface="Bahnschrift" panose="020B0502040204020203" pitchFamily="34" charset="0"/>
                        </a:rPr>
                        <a:t>Öğrenim Durumu </a:t>
                      </a:r>
                      <a:endParaRPr lang="tr-TR" sz="1200" b="1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b="1" dirty="0">
                          <a:effectLst/>
                          <a:latin typeface="Bahnschrift" panose="020B0502040204020203" pitchFamily="34" charset="0"/>
                        </a:rPr>
                        <a:t>Çalışmıyor</a:t>
                      </a:r>
                      <a:endParaRPr lang="tr-TR" sz="1200" b="1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b="1" dirty="0">
                          <a:effectLst/>
                          <a:latin typeface="Bahnschrift" panose="020B0502040204020203" pitchFamily="34" charset="0"/>
                        </a:rPr>
                        <a:t>Çalışıyor</a:t>
                      </a:r>
                      <a:endParaRPr lang="tr-TR" sz="1200" b="1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672989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Lisans Öğrencisi                   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6.000 TL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192129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Yüksek Lisans Öğrencisi      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22.500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6.000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666626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Öğrencisi                 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32.500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8.500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19369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Öğrencisi (İsteğe Bağlı Sigortalı)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37.780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724111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Sonrası Araştırmacı                   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43.500 TL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956945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Doktora Sonrası (İsteğe Bağlı Sigortalı)                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48.780 TL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tr-TR" sz="1200" dirty="0">
                          <a:effectLst/>
                          <a:latin typeface="Bahnschrift" panose="020B0502040204020203" pitchFamily="34" charset="0"/>
                        </a:rPr>
                        <a:t>—</a:t>
                      </a:r>
                      <a:endParaRPr lang="tr-TR" sz="1200" dirty="0">
                        <a:effectLst/>
                        <a:latin typeface="Bahnschrift" panose="020B050204020402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2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4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2" y="1632765"/>
            <a:ext cx="10515598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KİMLER YÜRÜTÜCÜ OLABİLİR?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Proje yürütücüsü olmak için aşağıdaki koşullar aranır: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7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 Üniversite veya Eğitim ve Araştırma Hastanesi Personeli: </a:t>
            </a: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Projeyi öneren kuruluşta </a:t>
            </a:r>
            <a:r>
              <a:rPr lang="tr-TR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kadrolu/tam zamanlı </a:t>
            </a: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olarak çalışmalı ve en az doktora (veya eşdeğer) derecesine sahip olmalıdır.</a:t>
            </a:r>
          </a:p>
          <a:p>
            <a:pPr marL="0" indent="0">
              <a:buNone/>
            </a:pPr>
            <a:r>
              <a:rPr lang="tr-TR" sz="17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Araştırma Enstitüsü Personeli: </a:t>
            </a: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Kurumunda kadrolu/tam zamanlı çalışmalı ve en az lisans mezunu olmalıdır.</a:t>
            </a:r>
          </a:p>
          <a:p>
            <a:pPr marL="0" indent="0">
              <a:buNone/>
            </a:pPr>
            <a:r>
              <a:rPr lang="tr-TR" sz="16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</a:t>
            </a:r>
            <a:r>
              <a:rPr lang="tr-TR" sz="1700" b="1" dirty="0">
                <a:solidFill>
                  <a:srgbClr val="1F3864"/>
                </a:solidFill>
                <a:latin typeface="Bahnschrift" panose="020B0502040204020203" pitchFamily="34" charset="0"/>
              </a:rPr>
              <a:t>Lisansüstü Öğrenciler (Doktora, Uzmanlık, Sanatta Yeterlik): </a:t>
            </a: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İlgili yeterliğini almış ve </a:t>
            </a:r>
            <a:r>
              <a:rPr lang="tr-TR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tez aşamasına geçmiş </a:t>
            </a: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olmalıdır. </a:t>
            </a:r>
            <a:r>
              <a:rPr lang="tr-TR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Projeyi sadece kabul edilmiş doktora tezlerinin ihtiyaçlarının giderilmesi amacıyla sunabilirler. </a:t>
            </a: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Bu öğrencilerde kadro şartı aranmaz; yürütücü oldukları projelerde kurum olarak öğrencisi oldukları üniversiteyi gösterebilirler.</a:t>
            </a:r>
          </a:p>
          <a:p>
            <a:pPr marL="0" indent="0">
              <a:buNone/>
            </a:pPr>
            <a:r>
              <a:rPr lang="tr-TR" sz="17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Emekliler ve Çalışmayan Doktora Sonrası Araştırmacılar: </a:t>
            </a:r>
            <a:r>
              <a:rPr lang="tr-TR" sz="1600" b="1" dirty="0">
                <a:solidFill>
                  <a:srgbClr val="595959"/>
                </a:solidFill>
                <a:latin typeface="Bahnschrift" panose="020B0502040204020203" pitchFamily="34" charset="0"/>
              </a:rPr>
              <a:t>Herhangi bir kadrolu veya tam zamanlı çalışma şartı aranmadan proje yürütücüsü olabilirler.</a:t>
            </a:r>
          </a:p>
          <a:p>
            <a:pPr marL="0" indent="0" algn="l">
              <a:buNone/>
            </a:pPr>
            <a:r>
              <a:rPr lang="tr-TR" sz="1700" b="1" dirty="0">
                <a:solidFill>
                  <a:srgbClr val="1F3864"/>
                </a:solidFill>
                <a:latin typeface="Bahnschrift" panose="020B0502040204020203" pitchFamily="34" charset="0"/>
              </a:rPr>
              <a:t>✓  Türkiye Cumhuriyeti sınırları içerisinde ikamet etmek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4A9E32-C1FB-AA10-261B-C71371CBEA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FACD0B9-9CC9-EBEA-2762-3E642D6A311C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4259BEAF-EF51-D425-EDAB-7B5D183C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6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800B634B-2ACB-314F-1E4D-85281B44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7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6" y="1470411"/>
            <a:ext cx="5580015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3500" b="1" dirty="0">
                <a:solidFill>
                  <a:srgbClr val="1F3864"/>
                </a:solidFill>
                <a:latin typeface="Bahnschrift" panose="020B0502040204020203" pitchFamily="34" charset="0"/>
              </a:rPr>
              <a:t>YÜRÜTÜCÜ OLAMAYANLAR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700" dirty="0">
                <a:solidFill>
                  <a:srgbClr val="333333"/>
                </a:solidFill>
                <a:latin typeface="Bahnschrift" panose="020B0502040204020203" pitchFamily="34" charset="0"/>
              </a:rPr>
              <a:t>Görevi devam eden ÜST DÜZEY KAMU YÖNETİCİLERİ yürütücü olamaz: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Rektör, Rektör Yardımcısı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Başhekim, Başhekim Yardımcısı, Hastane Yöneticisi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Bakan, Bakan Yardımcısı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Genel Müdür, Genel Müdür Yardımcısı</a:t>
            </a:r>
          </a:p>
          <a:p>
            <a:pPr marL="0" indent="0" algn="l">
              <a:buNone/>
            </a:pPr>
            <a:r>
              <a:rPr lang="tr-TR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✗  İl Millî Eğitim Müdürü ve benzeri yöneticiler</a:t>
            </a:r>
          </a:p>
          <a:p>
            <a:pPr marL="0" indent="0" algn="ctr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500" dirty="0">
                <a:solidFill>
                  <a:srgbClr val="595959"/>
                </a:solidFill>
                <a:latin typeface="Bahnschrift" panose="020B0502040204020203" pitchFamily="34" charset="0"/>
              </a:rPr>
              <a:t>Bu kişiler:  DANIŞMAN olabilir  •  en fazla 3 projede ARAŞTIRMACI olabilir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39F453-A4F1-95C9-18A2-A012778193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9624FF8-B8FD-8124-5B08-0DD8FCB00A4B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3" name="Slayt Numarası Yer Tutucusu 1">
            <a:extLst>
              <a:ext uri="{FF2B5EF4-FFF2-40B4-BE49-F238E27FC236}">
                <a16:creationId xmlns:a16="http://schemas.microsoft.com/office/drawing/2014/main" id="{1070A02A-A4B1-3FAA-4273-8DE44FDC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7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4" name="Alt Bilgi Yer Tutucusu 2">
            <a:extLst>
              <a:ext uri="{FF2B5EF4-FFF2-40B4-BE49-F238E27FC236}">
                <a16:creationId xmlns:a16="http://schemas.microsoft.com/office/drawing/2014/main" id="{5CAFE118-DCF6-62BC-FA65-D7E48600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İçerik Yer Tutucusu 16">
            <a:extLst>
              <a:ext uri="{FF2B5EF4-FFF2-40B4-BE49-F238E27FC236}">
                <a16:creationId xmlns:a16="http://schemas.microsoft.com/office/drawing/2014/main" id="{781D549F-921F-2DC2-A791-8DBB6D62DE52}"/>
              </a:ext>
            </a:extLst>
          </p:cNvPr>
          <p:cNvSpPr txBox="1">
            <a:spLocks/>
          </p:cNvSpPr>
          <p:nvPr/>
        </p:nvSpPr>
        <p:spPr>
          <a:xfrm>
            <a:off x="6215745" y="1470411"/>
            <a:ext cx="5514701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KABUL EDİLMEYEN YAPILAR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Vakıflar ve dernekler (iktisadi işletmeleri dahil)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Kooperatifler ve birlikler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Şahıs şirketleri ve adi ortaklıklar</a:t>
            </a:r>
          </a:p>
          <a:p>
            <a:pPr marL="0" indent="0"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 Özel kuruluşlar </a:t>
            </a:r>
          </a:p>
          <a:p>
            <a:pPr marL="0" indent="0"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✗ Araştırma hastanesi / merkezi / enstitüsü / istasyonu ve üniversiteler dışındaki kamu kurumları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Not:  TÜBİTAK Merkez/Enstitü personeli 1002-A’da yürütücü/araştırmacı/danışman olamaz.</a:t>
            </a:r>
          </a:p>
        </p:txBody>
      </p:sp>
    </p:spTree>
    <p:extLst>
      <p:ext uri="{BB962C8B-B14F-4D97-AF65-F5344CB8AC3E}">
        <p14:creationId xmlns:p14="http://schemas.microsoft.com/office/powerpoint/2010/main" val="348920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244186"/>
            <a:ext cx="5857873" cy="516029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ARAŞTIRMACI &amp; DANIŞMAN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1F3864"/>
                </a:solidFill>
                <a:latin typeface="Bahnschrift" panose="020B0502040204020203" pitchFamily="34" charset="0"/>
              </a:rPr>
              <a:t>ORTAK KOŞULLAR</a:t>
            </a:r>
          </a:p>
          <a:p>
            <a:pPr marL="285750" indent="-285750" algn="l">
              <a:buChar char="•"/>
            </a:pPr>
            <a:r>
              <a:rPr lang="tr-TR" sz="1600" dirty="0">
                <a:latin typeface="Bahnschrift" panose="020B0502040204020203" pitchFamily="34" charset="0"/>
              </a:rPr>
              <a:t>•  En az 4 yıllık lisans eğitimi</a:t>
            </a:r>
          </a:p>
          <a:p>
            <a:pPr marL="285750" indent="-285750" algn="l">
              <a:buChar char="•"/>
            </a:pPr>
            <a:r>
              <a:rPr lang="tr-TR" sz="1600" dirty="0">
                <a:latin typeface="Bahnschrift" panose="020B0502040204020203" pitchFamily="34" charset="0"/>
              </a:rPr>
              <a:t>•  Kurumun kadrolu/tam zamanlı personeli</a:t>
            </a:r>
          </a:p>
          <a:p>
            <a:pPr marL="285750" indent="-285750" algn="l">
              <a:buChar char="•"/>
            </a:pPr>
            <a:r>
              <a:rPr lang="tr-TR" sz="1600" dirty="0">
                <a:latin typeface="Bahnschrift" panose="020B0502040204020203" pitchFamily="34" charset="0"/>
              </a:rPr>
              <a:t>•  Türkiye sınırları içinde ikamet</a:t>
            </a:r>
          </a:p>
          <a:p>
            <a:pPr marL="0" indent="0"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DANIŞMAN TANIMI</a:t>
            </a:r>
          </a:p>
          <a:p>
            <a:pPr marL="0" indent="0" algn="l">
              <a:buNone/>
            </a:pPr>
            <a:r>
              <a:rPr lang="tr-TR" sz="1500" dirty="0">
                <a:solidFill>
                  <a:srgbClr val="333333"/>
                </a:solidFill>
                <a:latin typeface="Bahnschrift" panose="020B0502040204020203" pitchFamily="34" charset="0"/>
              </a:rPr>
              <a:t>Projenin özel uzmanlık gerektiren tali konularında bilgisinden yararlanılan kişi.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Danışman sayısı = özel uzmanlık konusu sayısı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Katkı oranı %10'un altındaki kişiler araştırmacı olamaz (danışman olabilir)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Yürütücü doktora öğrencisi ise, tez danışmanı sadece danışman olabilir (araştırmacı olamaz).</a:t>
            </a:r>
            <a:endParaRPr lang="tr-TR" sz="1000" dirty="0">
              <a:latin typeface="Bahnschrift" panose="020B0502040204020203" pitchFamily="34" charset="0"/>
            </a:endParaRPr>
          </a:p>
          <a:p>
            <a:pPr marL="0" indent="0" algn="l">
              <a:buNone/>
            </a:pPr>
            <a:r>
              <a:rPr lang="tr-TR" sz="1800" b="1" dirty="0">
                <a:solidFill>
                  <a:srgbClr val="1F3864"/>
                </a:solidFill>
                <a:latin typeface="Bahnschrift" panose="020B0502040204020203" pitchFamily="34" charset="0"/>
              </a:rPr>
              <a:t>İSTİSNAİ DURUMLAR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Emekliler: Kadro aranmaz, araştırmacı &amp; danışman olabilir </a:t>
            </a:r>
          </a:p>
          <a:p>
            <a:pPr marL="285750" indent="-285750" algn="l">
              <a:buChar char="•"/>
            </a:pPr>
            <a:r>
              <a:rPr lang="tr-TR" sz="1500" dirty="0">
                <a:latin typeface="Bahnschrift" panose="020B0502040204020203" pitchFamily="34" charset="0"/>
              </a:rPr>
              <a:t>•  Doktora sonrası araştırmacılar (kurumda çalışmayan): Sadece araştırmacı olabilir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511800-2281-C50F-DA7A-465C282702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CF305B8-44DD-3F0A-95B3-B810A05F3779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6F228D2D-B619-DCFF-68FF-93824085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8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3673C735-47C5-160B-0372-FBF56D0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İçerik Yer Tutucusu 16">
            <a:extLst>
              <a:ext uri="{FF2B5EF4-FFF2-40B4-BE49-F238E27FC236}">
                <a16:creationId xmlns:a16="http://schemas.microsoft.com/office/drawing/2014/main" id="{D35D6F1D-0B69-4A5E-B35B-F97C863B7450}"/>
              </a:ext>
            </a:extLst>
          </p:cNvPr>
          <p:cNvSpPr txBox="1">
            <a:spLocks/>
          </p:cNvSpPr>
          <p:nvPr/>
        </p:nvSpPr>
        <p:spPr>
          <a:xfrm>
            <a:off x="6353175" y="1244186"/>
            <a:ext cx="5438775" cy="5160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YURT DIŞI ARAŞTIRMACI &amp; BURSİYER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0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900" b="1" dirty="0">
                <a:solidFill>
                  <a:srgbClr val="C00000"/>
                </a:solidFill>
                <a:latin typeface="Bahnschrift" panose="020B0502040204020203" pitchFamily="34" charset="0"/>
              </a:rPr>
              <a:t>🌍  YURT DIŞI ARAŞTIRMACI /DANIŞMAN</a:t>
            </a:r>
          </a:p>
          <a:p>
            <a:pPr marL="285750" indent="-285750"/>
            <a:r>
              <a:rPr lang="tr-TR" sz="1900" b="1" dirty="0">
                <a:solidFill>
                  <a:srgbClr val="1F3864"/>
                </a:solidFill>
                <a:latin typeface="Bahnschrift" panose="020B0502040204020203" pitchFamily="34" charset="0"/>
              </a:rPr>
              <a:t>DİKKAT: </a:t>
            </a:r>
            <a:r>
              <a:rPr lang="tr-TR" sz="1300" dirty="0">
                <a:solidFill>
                  <a:srgbClr val="333333"/>
                </a:solidFill>
                <a:latin typeface="Bahnschrift" panose="020B0502040204020203" pitchFamily="34" charset="0"/>
              </a:rPr>
              <a:t>1002-A Hızlı Destek Modülü kapsamında sunulan projelerde yurt dışı araştırmacı ve yurt dışı danışman </a:t>
            </a:r>
            <a:r>
              <a:rPr lang="tr-TR" sz="1300" b="1" dirty="0">
                <a:solidFill>
                  <a:srgbClr val="333333"/>
                </a:solidFill>
                <a:latin typeface="Bahnschrift" panose="020B0502040204020203" pitchFamily="34" charset="0"/>
              </a:rPr>
              <a:t>GÖREV ALAMAZ.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900" b="1" dirty="0">
                <a:solidFill>
                  <a:srgbClr val="1F3864"/>
                </a:solidFill>
                <a:latin typeface="Bahnschrift" panose="020B0502040204020203" pitchFamily="34" charset="0"/>
              </a:rPr>
              <a:t>🎓  BURSİYER OLABİLECEKLER</a:t>
            </a:r>
          </a:p>
          <a:p>
            <a:pPr marL="285750" indent="-285750"/>
            <a:r>
              <a:rPr lang="tr-TR" sz="1300" dirty="0">
                <a:latin typeface="Bahnschrift" panose="020B0502040204020203" pitchFamily="34" charset="0"/>
              </a:rPr>
              <a:t>Lisans, yüksek lisans ve doktora öğrencileri</a:t>
            </a:r>
          </a:p>
          <a:p>
            <a:pPr marL="285750" indent="-285750"/>
            <a:r>
              <a:rPr lang="tr-TR" sz="1300" dirty="0">
                <a:latin typeface="Bahnschrift" panose="020B0502040204020203" pitchFamily="34" charset="0"/>
              </a:rPr>
              <a:t>Öğrenci statüsündeki araştırma görevlileri</a:t>
            </a:r>
          </a:p>
          <a:p>
            <a:pPr marL="285750" indent="-285750"/>
            <a:r>
              <a:rPr lang="tr-TR" sz="1300" dirty="0">
                <a:latin typeface="Bahnschrift" panose="020B0502040204020203" pitchFamily="34" charset="0"/>
              </a:rPr>
              <a:t>Doktora sonrası araştırmacılar </a:t>
            </a:r>
            <a:r>
              <a:rPr lang="tr-TR" sz="1200" dirty="0">
                <a:latin typeface="Bahnschrift" panose="020B0502040204020203" pitchFamily="34" charset="0"/>
              </a:rPr>
              <a:t>(Özel öğrenciler ve hazırlık öğrencileri hariç)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600" dirty="0">
              <a:latin typeface="Bahnschrif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300" dirty="0">
                <a:latin typeface="Bahnschrift" panose="020B0502040204020203" pitchFamily="34" charset="0"/>
              </a:rPr>
              <a:t>Doktora sonrası bursiyer için:  Doktoradan sonra 7 yıldan fazla geçmemiş olmalı.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300" dirty="0">
                <a:latin typeface="Bahnschrift" panose="020B0502040204020203" pitchFamily="34" charset="0"/>
              </a:rPr>
              <a:t>Kadın araştırmacılar için doğum başına +1 yıl ek süre verilir.</a:t>
            </a:r>
          </a:p>
        </p:txBody>
      </p:sp>
    </p:spTree>
    <p:extLst>
      <p:ext uri="{BB962C8B-B14F-4D97-AF65-F5344CB8AC3E}">
        <p14:creationId xmlns:p14="http://schemas.microsoft.com/office/powerpoint/2010/main" val="326136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0583-A8DE-FF22-C514-38AB2A9EC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389442A-1848-AF1F-EA53-B53846D5C6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05840"/>
            <a:ext cx="12192000" cy="10076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50E6027-3ABB-ED2F-53EB-284FF7E6B120}"/>
              </a:ext>
            </a:extLst>
          </p:cNvPr>
          <p:cNvSpPr txBox="1"/>
          <p:nvPr/>
        </p:nvSpPr>
        <p:spPr>
          <a:xfrm>
            <a:off x="4452256" y="335503"/>
            <a:ext cx="7739744" cy="369332"/>
          </a:xfrm>
          <a:prstGeom prst="rect">
            <a:avLst/>
          </a:prstGeom>
          <a:solidFill>
            <a:srgbClr val="1B3C6B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ARAŞTIRMA DESTEK KOORDİNATÖRLÜĞÜ</a:t>
            </a:r>
          </a:p>
        </p:txBody>
      </p:sp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9FE7B219-10DD-CA03-465D-799A1CF2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414"/>
            <a:ext cx="2743200" cy="365125"/>
          </a:xfrm>
          <a:solidFill>
            <a:srgbClr val="1B3C6B"/>
          </a:solidFill>
        </p:spPr>
        <p:txBody>
          <a:bodyPr/>
          <a:lstStyle/>
          <a:p>
            <a:fld id="{E92BF3B9-6EE5-47AC-BBFA-416823C8F6D3}" type="slidenum">
              <a:rPr lang="tr-TR" smtClean="0">
                <a:solidFill>
                  <a:schemeClr val="bg1"/>
                </a:solidFill>
                <a:latin typeface="Bahnschrift" panose="020B0502040204020203" pitchFamily="34" charset="0"/>
              </a:rPr>
              <a:pPr/>
              <a:t>9</a:t>
            </a:fld>
            <a:r>
              <a:rPr lang="tr-TR" dirty="0">
                <a:solidFill>
                  <a:schemeClr val="bg1"/>
                </a:solidFill>
                <a:latin typeface="Bahnschrift" panose="020B0502040204020203" pitchFamily="34" charset="0"/>
              </a:rPr>
              <a:t>/49</a:t>
            </a:r>
          </a:p>
        </p:txBody>
      </p:sp>
      <p:sp>
        <p:nvSpPr>
          <p:cNvPr id="12" name="Alt Bilgi Yer Tutucusu 2">
            <a:extLst>
              <a:ext uri="{FF2B5EF4-FFF2-40B4-BE49-F238E27FC236}">
                <a16:creationId xmlns:a16="http://schemas.microsoft.com/office/drawing/2014/main" id="{CC286F4B-E928-4979-E1BA-FD9501B5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3414"/>
            <a:ext cx="4114800" cy="365125"/>
          </a:xfrm>
          <a:solidFill>
            <a:srgbClr val="EE000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" panose="020B0502040204020203" pitchFamily="34" charset="0"/>
              </a:rPr>
              <a:t>TÜBİTAK 1002-A BAŞVURU REHBERİ / ARDEK</a:t>
            </a:r>
            <a:endParaRPr lang="tr-T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İçerik Yer Tutucusu 16">
            <a:extLst>
              <a:ext uri="{FF2B5EF4-FFF2-40B4-BE49-F238E27FC236}">
                <a16:creationId xmlns:a16="http://schemas.microsoft.com/office/drawing/2014/main" id="{AB379FDF-61EC-60DF-9A9D-CECAE5F7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25601"/>
            <a:ext cx="10515598" cy="464235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1F3864"/>
                </a:solidFill>
                <a:latin typeface="Bahnschrift" panose="020B0502040204020203" pitchFamily="34" charset="0"/>
              </a:rPr>
              <a:t>1002 MODÜLLERİ GÖREV ALMA LİMİTLERİ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Hızlı Destek projeleri genel ARDEB kotasından bağımsızdır. Ancak kendi içinde (1002-A ve 1002-B toplamı) aynı anda en fazla şu görevler alınabilir: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2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yürütücü, VEYA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4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araştırmacı, VEYA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1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yürütücü </a:t>
            </a:r>
            <a:r>
              <a:rPr lang="tr-TR" sz="2000" dirty="0">
                <a:solidFill>
                  <a:srgbClr val="FF0000"/>
                </a:solidFill>
              </a:rPr>
              <a:t>+ </a:t>
            </a:r>
            <a:r>
              <a:rPr lang="tr-TR" sz="2000" b="1" dirty="0">
                <a:solidFill>
                  <a:srgbClr val="FF0000"/>
                </a:solidFill>
              </a:rPr>
              <a:t>2 projede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araştırmacı.</a:t>
            </a:r>
          </a:p>
          <a:p>
            <a:pPr marL="0" indent="0" algn="l">
              <a:buNone/>
            </a:pPr>
            <a:endParaRPr lang="tr-TR" sz="15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1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2261</Words>
  <Application>Microsoft Office PowerPoint</Application>
  <PresentationFormat>Geniş ekran</PresentationFormat>
  <Paragraphs>475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6" baseType="lpstr">
      <vt:lpstr>Arial</vt:lpstr>
      <vt:lpstr>Bahnschrift</vt:lpstr>
      <vt:lpstr>Calibri</vt:lpstr>
      <vt:lpstr>Calibri Light</vt:lpstr>
      <vt:lpstr>Google Sans Text</vt:lpstr>
      <vt:lpstr>Wingdings</vt:lpstr>
      <vt:lpstr>Office Teması</vt:lpstr>
      <vt:lpstr>TÜBİTAK 1002 - A Hızlı Destek Modülü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 sansar</dc:creator>
  <cp:lastModifiedBy>YT</cp:lastModifiedBy>
  <cp:revision>29</cp:revision>
  <dcterms:created xsi:type="dcterms:W3CDTF">2024-12-09T09:13:33Z</dcterms:created>
  <dcterms:modified xsi:type="dcterms:W3CDTF">2026-04-28T05:50:31Z</dcterms:modified>
</cp:coreProperties>
</file>