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1" r:id="rId2"/>
    <p:sldId id="322" r:id="rId3"/>
    <p:sldId id="330" r:id="rId4"/>
    <p:sldId id="331" r:id="rId5"/>
    <p:sldId id="334" r:id="rId6"/>
    <p:sldId id="332" r:id="rId7"/>
    <p:sldId id="320" r:id="rId8"/>
    <p:sldId id="305" r:id="rId9"/>
    <p:sldId id="309" r:id="rId10"/>
    <p:sldId id="308" r:id="rId11"/>
    <p:sldId id="326" r:id="rId12"/>
    <p:sldId id="335" r:id="rId13"/>
    <p:sldId id="313" r:id="rId14"/>
    <p:sldId id="314" r:id="rId15"/>
    <p:sldId id="315" r:id="rId16"/>
    <p:sldId id="316" r:id="rId17"/>
    <p:sldId id="318" r:id="rId18"/>
    <p:sldId id="329" r:id="rId19"/>
    <p:sldId id="26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862CA-B458-4F96-A681-8AB52B95E293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4D190B-0A79-4641-AE56-9DD8FEC2259D}">
      <dgm:prSet/>
      <dgm:spPr/>
      <dgm:t>
        <a:bodyPr/>
        <a:lstStyle/>
        <a:p>
          <a:r>
            <a:rPr lang="tr-TR" b="1" dirty="0"/>
            <a:t>1.  2209 Programı Nedir?</a:t>
          </a:r>
          <a:endParaRPr lang="tr-TR" dirty="0"/>
        </a:p>
      </dgm:t>
    </dgm:pt>
    <dgm:pt modelId="{2776F9EC-280F-4476-902B-7F46DD1F84A3}" type="parTrans" cxnId="{3A864CD2-0650-45DD-9054-745D4FF54C74}">
      <dgm:prSet/>
      <dgm:spPr/>
      <dgm:t>
        <a:bodyPr/>
        <a:lstStyle/>
        <a:p>
          <a:endParaRPr lang="tr-TR"/>
        </a:p>
      </dgm:t>
    </dgm:pt>
    <dgm:pt modelId="{660A85EE-CB6D-48FC-9CD1-EE65AE99488E}" type="sibTrans" cxnId="{3A864CD2-0650-45DD-9054-745D4FF54C74}">
      <dgm:prSet/>
      <dgm:spPr/>
      <dgm:t>
        <a:bodyPr/>
        <a:lstStyle/>
        <a:p>
          <a:endParaRPr lang="tr-TR"/>
        </a:p>
      </dgm:t>
    </dgm:pt>
    <dgm:pt modelId="{170AB4BB-0C2C-4B24-80C8-D5A2F9B080AF}">
      <dgm:prSet/>
      <dgm:spPr/>
      <dgm:t>
        <a:bodyPr/>
        <a:lstStyle/>
        <a:p>
          <a:r>
            <a:rPr lang="tr-TR" b="1" dirty="0"/>
            <a:t>2.  Süre ve Bütçe</a:t>
          </a:r>
          <a:endParaRPr lang="tr-TR" dirty="0"/>
        </a:p>
      </dgm:t>
    </dgm:pt>
    <dgm:pt modelId="{7278A1D5-6936-4484-BD1F-EF2BCA379762}" type="parTrans" cxnId="{BF9FD134-C04A-4025-A1C2-59E2C7DD589A}">
      <dgm:prSet/>
      <dgm:spPr/>
      <dgm:t>
        <a:bodyPr/>
        <a:lstStyle/>
        <a:p>
          <a:endParaRPr lang="tr-TR"/>
        </a:p>
      </dgm:t>
    </dgm:pt>
    <dgm:pt modelId="{3CACF60F-AD45-4284-B9BC-80F3B281C98B}" type="sibTrans" cxnId="{BF9FD134-C04A-4025-A1C2-59E2C7DD589A}">
      <dgm:prSet/>
      <dgm:spPr/>
      <dgm:t>
        <a:bodyPr/>
        <a:lstStyle/>
        <a:p>
          <a:endParaRPr lang="tr-TR"/>
        </a:p>
      </dgm:t>
    </dgm:pt>
    <dgm:pt modelId="{4D82C98E-AA8F-4890-8709-DBF4295EEA24}">
      <dgm:prSet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3.  </a:t>
          </a:r>
          <a:r>
            <a:rPr lang="tr-TR" b="1" dirty="0">
              <a:solidFill>
                <a:schemeClr val="tx1"/>
              </a:solidFill>
              <a:latin typeface="Bahnschrift" panose="020B0502040204020203" pitchFamily="34" charset="0"/>
            </a:rPr>
            <a:t>Dikkat Edilmesi Gereken Hususlar</a:t>
          </a:r>
          <a:endParaRPr lang="tr-TR" dirty="0">
            <a:solidFill>
              <a:schemeClr val="tx1"/>
            </a:solidFill>
          </a:endParaRPr>
        </a:p>
      </dgm:t>
    </dgm:pt>
    <dgm:pt modelId="{B97AB11B-FACE-4A7C-8128-806B98A6C1A6}" type="parTrans" cxnId="{7AF5F924-A122-45BA-A0DE-9C186E20D1FF}">
      <dgm:prSet/>
      <dgm:spPr/>
      <dgm:t>
        <a:bodyPr/>
        <a:lstStyle/>
        <a:p>
          <a:endParaRPr lang="tr-TR"/>
        </a:p>
      </dgm:t>
    </dgm:pt>
    <dgm:pt modelId="{A68B6918-150B-47EA-8057-984378501D45}" type="sibTrans" cxnId="{7AF5F924-A122-45BA-A0DE-9C186E20D1FF}">
      <dgm:prSet/>
      <dgm:spPr/>
      <dgm:t>
        <a:bodyPr/>
        <a:lstStyle/>
        <a:p>
          <a:endParaRPr lang="tr-TR"/>
        </a:p>
      </dgm:t>
    </dgm:pt>
    <dgm:pt modelId="{B9E366F7-3E2D-4876-88B0-EF359CC456F4}">
      <dgm:prSet/>
      <dgm:spPr/>
      <dgm:t>
        <a:bodyPr/>
        <a:lstStyle/>
        <a:p>
          <a:r>
            <a:rPr lang="tr-TR" b="1" dirty="0"/>
            <a:t>4.  Öncelikli Konular</a:t>
          </a:r>
          <a:endParaRPr lang="tr-TR" dirty="0"/>
        </a:p>
      </dgm:t>
    </dgm:pt>
    <dgm:pt modelId="{E11EC914-EF83-470D-9EAB-24C11614EC43}" type="parTrans" cxnId="{4832EF31-E017-4C1E-9549-1C8BA9020C2F}">
      <dgm:prSet/>
      <dgm:spPr/>
      <dgm:t>
        <a:bodyPr/>
        <a:lstStyle/>
        <a:p>
          <a:endParaRPr lang="tr-TR"/>
        </a:p>
      </dgm:t>
    </dgm:pt>
    <dgm:pt modelId="{54DE1E64-234C-423A-89B6-040F8FE9CBEB}" type="sibTrans" cxnId="{4832EF31-E017-4C1E-9549-1C8BA9020C2F}">
      <dgm:prSet/>
      <dgm:spPr/>
      <dgm:t>
        <a:bodyPr/>
        <a:lstStyle/>
        <a:p>
          <a:endParaRPr lang="tr-TR"/>
        </a:p>
      </dgm:t>
    </dgm:pt>
    <dgm:pt modelId="{CE5BB7B7-CD81-41CE-AF0B-35773E75CFAE}">
      <dgm:prSet/>
      <dgm:spPr/>
      <dgm:t>
        <a:bodyPr/>
        <a:lstStyle/>
        <a:p>
          <a:r>
            <a:rPr lang="tr-TR" b="1" dirty="0"/>
            <a:t>5.Değerlendirme Kriterleri</a:t>
          </a:r>
          <a:endParaRPr lang="tr-TR" dirty="0"/>
        </a:p>
      </dgm:t>
    </dgm:pt>
    <dgm:pt modelId="{EBBFE6F6-8A65-4FF2-AD98-AF1F63A55A22}" type="parTrans" cxnId="{98E5B0C3-1D7A-4DF9-9373-468586FBA8FA}">
      <dgm:prSet/>
      <dgm:spPr/>
      <dgm:t>
        <a:bodyPr/>
        <a:lstStyle/>
        <a:p>
          <a:endParaRPr lang="tr-TR"/>
        </a:p>
      </dgm:t>
    </dgm:pt>
    <dgm:pt modelId="{3093262E-47FD-45EB-B5B0-D34C6D1ABC54}" type="sibTrans" cxnId="{98E5B0C3-1D7A-4DF9-9373-468586FBA8FA}">
      <dgm:prSet/>
      <dgm:spPr/>
      <dgm:t>
        <a:bodyPr/>
        <a:lstStyle/>
        <a:p>
          <a:endParaRPr lang="tr-TR"/>
        </a:p>
      </dgm:t>
    </dgm:pt>
    <dgm:pt modelId="{3D84B375-B330-4286-AE31-C8E53DC3C3F3}">
      <dgm:prSet/>
      <dgm:spPr/>
      <dgm:t>
        <a:bodyPr/>
        <a:lstStyle/>
        <a:p>
          <a:r>
            <a:rPr lang="tr-TR" b="1" dirty="0"/>
            <a:t>7.  Başvuru Süreci</a:t>
          </a:r>
          <a:endParaRPr lang="tr-TR" dirty="0"/>
        </a:p>
      </dgm:t>
    </dgm:pt>
    <dgm:pt modelId="{36959E1D-2299-49B2-8B5F-04CCEC05B623}" type="parTrans" cxnId="{A7FD71E7-BEED-4E59-A62A-E3B95695D3EB}">
      <dgm:prSet/>
      <dgm:spPr/>
      <dgm:t>
        <a:bodyPr/>
        <a:lstStyle/>
        <a:p>
          <a:endParaRPr lang="tr-TR"/>
        </a:p>
      </dgm:t>
    </dgm:pt>
    <dgm:pt modelId="{C5A4A6F3-7889-4F48-A664-BF207D19BF1D}" type="sibTrans" cxnId="{A7FD71E7-BEED-4E59-A62A-E3B95695D3EB}">
      <dgm:prSet/>
      <dgm:spPr/>
      <dgm:t>
        <a:bodyPr/>
        <a:lstStyle/>
        <a:p>
          <a:endParaRPr lang="tr-TR"/>
        </a:p>
      </dgm:t>
    </dgm:pt>
    <dgm:pt modelId="{1609940A-5F3F-4E76-8345-4EAC8039F28E}">
      <dgm:prSet/>
      <dgm:spPr/>
      <dgm:t>
        <a:bodyPr/>
        <a:lstStyle/>
        <a:p>
          <a:r>
            <a:rPr lang="tr-TR" b="1" dirty="0"/>
            <a:t>8.  Son Kontrol Listesi ve İletişim</a:t>
          </a:r>
          <a:endParaRPr lang="tr-TR" dirty="0"/>
        </a:p>
      </dgm:t>
    </dgm:pt>
    <dgm:pt modelId="{0B672F4F-E523-42A5-8EE1-FCDCA9B0763A}" type="parTrans" cxnId="{7FD90976-DB2F-47E3-B3BE-23508A118616}">
      <dgm:prSet/>
      <dgm:spPr/>
      <dgm:t>
        <a:bodyPr/>
        <a:lstStyle/>
        <a:p>
          <a:endParaRPr lang="tr-TR"/>
        </a:p>
      </dgm:t>
    </dgm:pt>
    <dgm:pt modelId="{E1FB8BA2-B043-4B13-AD70-029044BC2076}" type="sibTrans" cxnId="{7FD90976-DB2F-47E3-B3BE-23508A118616}">
      <dgm:prSet/>
      <dgm:spPr/>
      <dgm:t>
        <a:bodyPr/>
        <a:lstStyle/>
        <a:p>
          <a:endParaRPr lang="tr-TR"/>
        </a:p>
      </dgm:t>
    </dgm:pt>
    <dgm:pt modelId="{47A5B38A-2684-4451-906D-E5D7156F6570}">
      <dgm:prSet/>
      <dgm:spPr/>
      <dgm:t>
        <a:bodyPr/>
        <a:lstStyle/>
        <a:p>
          <a:r>
            <a:rPr lang="tr-TR" b="1" dirty="0"/>
            <a:t>6. Harcamalar ve Rapor</a:t>
          </a:r>
        </a:p>
      </dgm:t>
    </dgm:pt>
    <dgm:pt modelId="{8677CE9C-3113-4C59-A06A-DA3B3EEDE986}" type="parTrans" cxnId="{DD4A7E9C-E888-4E10-AA16-3FE3AEB9AFB8}">
      <dgm:prSet/>
      <dgm:spPr/>
      <dgm:t>
        <a:bodyPr/>
        <a:lstStyle/>
        <a:p>
          <a:endParaRPr lang="tr-TR"/>
        </a:p>
      </dgm:t>
    </dgm:pt>
    <dgm:pt modelId="{91CCEDCA-8E8C-49E2-A334-31A2D58BCFBC}" type="sibTrans" cxnId="{DD4A7E9C-E888-4E10-AA16-3FE3AEB9AFB8}">
      <dgm:prSet/>
      <dgm:spPr/>
      <dgm:t>
        <a:bodyPr/>
        <a:lstStyle/>
        <a:p>
          <a:endParaRPr lang="tr-TR"/>
        </a:p>
      </dgm:t>
    </dgm:pt>
    <dgm:pt modelId="{FB2F065A-8E4B-4CBF-9F15-657C83712D0E}" type="pres">
      <dgm:prSet presAssocID="{159862CA-B458-4F96-A681-8AB52B95E293}" presName="Name0" presStyleCnt="0">
        <dgm:presLayoutVars>
          <dgm:dir/>
        </dgm:presLayoutVars>
      </dgm:prSet>
      <dgm:spPr/>
    </dgm:pt>
    <dgm:pt modelId="{CC5EDA52-DC51-4A83-8EB1-8A13D6F9D586}" type="pres">
      <dgm:prSet presAssocID="{514D190B-0A79-4641-AE56-9DD8FEC2259D}" presName="parComposite" presStyleCnt="0"/>
      <dgm:spPr/>
    </dgm:pt>
    <dgm:pt modelId="{89C544DF-ED46-4ABE-BC23-B6BD8985FF53}" type="pres">
      <dgm:prSet presAssocID="{514D190B-0A79-4641-AE56-9DD8FEC2259D}" presName="parBigCircle" presStyleLbl="node0" presStyleIdx="0" presStyleCnt="8"/>
      <dgm:spPr/>
    </dgm:pt>
    <dgm:pt modelId="{BE7D6B5F-9E0B-446F-8233-55F2B6E06CFD}" type="pres">
      <dgm:prSet presAssocID="{514D190B-0A79-4641-AE56-9DD8FEC2259D}" presName="parTx" presStyleLbl="revTx" presStyleIdx="0" presStyleCnt="8"/>
      <dgm:spPr/>
    </dgm:pt>
    <dgm:pt modelId="{47D7C155-060D-4BBE-9837-4CDFDA275127}" type="pres">
      <dgm:prSet presAssocID="{514D190B-0A79-4641-AE56-9DD8FEC2259D}" presName="bSpace" presStyleCnt="0"/>
      <dgm:spPr/>
    </dgm:pt>
    <dgm:pt modelId="{97AFD3BF-7FD1-47EA-AACE-3839340EA8C2}" type="pres">
      <dgm:prSet presAssocID="{514D190B-0A79-4641-AE56-9DD8FEC2259D}" presName="parBackupNorm" presStyleCnt="0"/>
      <dgm:spPr/>
    </dgm:pt>
    <dgm:pt modelId="{2F63A3DB-6224-40FE-9D66-FE75A4C41FBC}" type="pres">
      <dgm:prSet presAssocID="{660A85EE-CB6D-48FC-9CD1-EE65AE99488E}" presName="parSpace" presStyleCnt="0"/>
      <dgm:spPr/>
    </dgm:pt>
    <dgm:pt modelId="{9A005BEB-8D38-4701-AA6D-3528EEF5ECD2}" type="pres">
      <dgm:prSet presAssocID="{170AB4BB-0C2C-4B24-80C8-D5A2F9B080AF}" presName="parComposite" presStyleCnt="0"/>
      <dgm:spPr/>
    </dgm:pt>
    <dgm:pt modelId="{B7146702-1030-4EBC-8E62-14A8363D5C50}" type="pres">
      <dgm:prSet presAssocID="{170AB4BB-0C2C-4B24-80C8-D5A2F9B080AF}" presName="parBigCircle" presStyleLbl="node0" presStyleIdx="1" presStyleCnt="8"/>
      <dgm:spPr/>
    </dgm:pt>
    <dgm:pt modelId="{F4A055B9-3AA8-47EE-9CB6-7CCC3FBD681C}" type="pres">
      <dgm:prSet presAssocID="{170AB4BB-0C2C-4B24-80C8-D5A2F9B080AF}" presName="parTx" presStyleLbl="revTx" presStyleIdx="1" presStyleCnt="8"/>
      <dgm:spPr/>
    </dgm:pt>
    <dgm:pt modelId="{00ADBEAE-69F5-4971-87F9-37B6CFA6BA65}" type="pres">
      <dgm:prSet presAssocID="{170AB4BB-0C2C-4B24-80C8-D5A2F9B080AF}" presName="bSpace" presStyleCnt="0"/>
      <dgm:spPr/>
    </dgm:pt>
    <dgm:pt modelId="{14F31CB0-1DE3-412E-9624-5BBA7F1015A3}" type="pres">
      <dgm:prSet presAssocID="{170AB4BB-0C2C-4B24-80C8-D5A2F9B080AF}" presName="parBackupNorm" presStyleCnt="0"/>
      <dgm:spPr/>
    </dgm:pt>
    <dgm:pt modelId="{9AC8F018-8361-4913-91EA-02509A7AFEB3}" type="pres">
      <dgm:prSet presAssocID="{3CACF60F-AD45-4284-B9BC-80F3B281C98B}" presName="parSpace" presStyleCnt="0"/>
      <dgm:spPr/>
    </dgm:pt>
    <dgm:pt modelId="{6E6B9C5A-823D-4299-8773-C1AB7D5778E0}" type="pres">
      <dgm:prSet presAssocID="{4D82C98E-AA8F-4890-8709-DBF4295EEA24}" presName="parComposite" presStyleCnt="0"/>
      <dgm:spPr/>
    </dgm:pt>
    <dgm:pt modelId="{4C700D04-814E-4240-AA0D-6939E367D527}" type="pres">
      <dgm:prSet presAssocID="{4D82C98E-AA8F-4890-8709-DBF4295EEA24}" presName="parBigCircle" presStyleLbl="node0" presStyleIdx="2" presStyleCnt="8"/>
      <dgm:spPr/>
    </dgm:pt>
    <dgm:pt modelId="{92747CC0-9832-45B6-BC4D-68003CB472CA}" type="pres">
      <dgm:prSet presAssocID="{4D82C98E-AA8F-4890-8709-DBF4295EEA24}" presName="parTx" presStyleLbl="revTx" presStyleIdx="2" presStyleCnt="8"/>
      <dgm:spPr/>
    </dgm:pt>
    <dgm:pt modelId="{3B634F6E-36C2-4F41-B22E-122E4781466B}" type="pres">
      <dgm:prSet presAssocID="{4D82C98E-AA8F-4890-8709-DBF4295EEA24}" presName="bSpace" presStyleCnt="0"/>
      <dgm:spPr/>
    </dgm:pt>
    <dgm:pt modelId="{5E029F0C-8879-4F80-B29C-C4932D4326CB}" type="pres">
      <dgm:prSet presAssocID="{4D82C98E-AA8F-4890-8709-DBF4295EEA24}" presName="parBackupNorm" presStyleCnt="0"/>
      <dgm:spPr/>
    </dgm:pt>
    <dgm:pt modelId="{2B6DC563-B9BE-4677-900F-16BBF4FCB79F}" type="pres">
      <dgm:prSet presAssocID="{A68B6918-150B-47EA-8057-984378501D45}" presName="parSpace" presStyleCnt="0"/>
      <dgm:spPr/>
    </dgm:pt>
    <dgm:pt modelId="{92989193-7711-45D2-B163-EC48FE0924F1}" type="pres">
      <dgm:prSet presAssocID="{B9E366F7-3E2D-4876-88B0-EF359CC456F4}" presName="parComposite" presStyleCnt="0"/>
      <dgm:spPr/>
    </dgm:pt>
    <dgm:pt modelId="{5B3E01DC-F074-44F3-B570-6134A976222C}" type="pres">
      <dgm:prSet presAssocID="{B9E366F7-3E2D-4876-88B0-EF359CC456F4}" presName="parBigCircle" presStyleLbl="node0" presStyleIdx="3" presStyleCnt="8"/>
      <dgm:spPr/>
    </dgm:pt>
    <dgm:pt modelId="{8B102EE2-D75B-4CF4-A73C-87DB143C3B84}" type="pres">
      <dgm:prSet presAssocID="{B9E366F7-3E2D-4876-88B0-EF359CC456F4}" presName="parTx" presStyleLbl="revTx" presStyleIdx="3" presStyleCnt="8"/>
      <dgm:spPr/>
    </dgm:pt>
    <dgm:pt modelId="{1A42733F-27B4-464C-B42F-5BE9EB76EE93}" type="pres">
      <dgm:prSet presAssocID="{B9E366F7-3E2D-4876-88B0-EF359CC456F4}" presName="bSpace" presStyleCnt="0"/>
      <dgm:spPr/>
    </dgm:pt>
    <dgm:pt modelId="{D0BAB289-60AB-47C7-9EFD-5F959F18EE19}" type="pres">
      <dgm:prSet presAssocID="{B9E366F7-3E2D-4876-88B0-EF359CC456F4}" presName="parBackupNorm" presStyleCnt="0"/>
      <dgm:spPr/>
    </dgm:pt>
    <dgm:pt modelId="{DF13EDF7-8AA6-4ACC-AB13-D76A2D573B65}" type="pres">
      <dgm:prSet presAssocID="{54DE1E64-234C-423A-89B6-040F8FE9CBEB}" presName="parSpace" presStyleCnt="0"/>
      <dgm:spPr/>
    </dgm:pt>
    <dgm:pt modelId="{7C7B4B2F-0762-4FBC-B66C-1D6774405F2F}" type="pres">
      <dgm:prSet presAssocID="{CE5BB7B7-CD81-41CE-AF0B-35773E75CFAE}" presName="parComposite" presStyleCnt="0"/>
      <dgm:spPr/>
    </dgm:pt>
    <dgm:pt modelId="{3C388070-DE43-43DC-AB61-D2266FC30933}" type="pres">
      <dgm:prSet presAssocID="{CE5BB7B7-CD81-41CE-AF0B-35773E75CFAE}" presName="parBigCircle" presStyleLbl="node0" presStyleIdx="4" presStyleCnt="8"/>
      <dgm:spPr/>
    </dgm:pt>
    <dgm:pt modelId="{E3D35DAB-37EC-45CE-B550-99AB8274D6D3}" type="pres">
      <dgm:prSet presAssocID="{CE5BB7B7-CD81-41CE-AF0B-35773E75CFAE}" presName="parTx" presStyleLbl="revTx" presStyleIdx="4" presStyleCnt="8"/>
      <dgm:spPr/>
    </dgm:pt>
    <dgm:pt modelId="{FC2E73D0-A307-4C71-979C-84AC513AF611}" type="pres">
      <dgm:prSet presAssocID="{CE5BB7B7-CD81-41CE-AF0B-35773E75CFAE}" presName="bSpace" presStyleCnt="0"/>
      <dgm:spPr/>
    </dgm:pt>
    <dgm:pt modelId="{9FABCB83-C98A-4989-B31B-D71855C60133}" type="pres">
      <dgm:prSet presAssocID="{CE5BB7B7-CD81-41CE-AF0B-35773E75CFAE}" presName="parBackupNorm" presStyleCnt="0"/>
      <dgm:spPr/>
    </dgm:pt>
    <dgm:pt modelId="{7DAFC8B4-A89A-49A9-BE06-15390F62F5B9}" type="pres">
      <dgm:prSet presAssocID="{3093262E-47FD-45EB-B5B0-D34C6D1ABC54}" presName="parSpace" presStyleCnt="0"/>
      <dgm:spPr/>
    </dgm:pt>
    <dgm:pt modelId="{03888E97-A534-48C8-8CE2-CC25A246F28F}" type="pres">
      <dgm:prSet presAssocID="{47A5B38A-2684-4451-906D-E5D7156F6570}" presName="parComposite" presStyleCnt="0"/>
      <dgm:spPr/>
    </dgm:pt>
    <dgm:pt modelId="{7850CA1E-2C94-480D-BE19-62FAE9381AAF}" type="pres">
      <dgm:prSet presAssocID="{47A5B38A-2684-4451-906D-E5D7156F6570}" presName="parBigCircle" presStyleLbl="node0" presStyleIdx="5" presStyleCnt="8"/>
      <dgm:spPr/>
    </dgm:pt>
    <dgm:pt modelId="{3DCDAA84-CD57-4FAF-9D5F-6072E506CB84}" type="pres">
      <dgm:prSet presAssocID="{47A5B38A-2684-4451-906D-E5D7156F6570}" presName="parTx" presStyleLbl="revTx" presStyleIdx="5" presStyleCnt="8"/>
      <dgm:spPr/>
    </dgm:pt>
    <dgm:pt modelId="{86F8B28E-B959-463C-AAB7-9564738DB081}" type="pres">
      <dgm:prSet presAssocID="{47A5B38A-2684-4451-906D-E5D7156F6570}" presName="bSpace" presStyleCnt="0"/>
      <dgm:spPr/>
    </dgm:pt>
    <dgm:pt modelId="{15C2CCCD-4CC0-43D3-B342-BA0B669C9903}" type="pres">
      <dgm:prSet presAssocID="{47A5B38A-2684-4451-906D-E5D7156F6570}" presName="parBackupNorm" presStyleCnt="0"/>
      <dgm:spPr/>
    </dgm:pt>
    <dgm:pt modelId="{EC39E2E8-0F91-4E38-B7D8-187D358996B3}" type="pres">
      <dgm:prSet presAssocID="{91CCEDCA-8E8C-49E2-A334-31A2D58BCFBC}" presName="parSpace" presStyleCnt="0"/>
      <dgm:spPr/>
    </dgm:pt>
    <dgm:pt modelId="{AA048400-431D-4FC3-8D19-110D24572AAD}" type="pres">
      <dgm:prSet presAssocID="{3D84B375-B330-4286-AE31-C8E53DC3C3F3}" presName="parComposite" presStyleCnt="0"/>
      <dgm:spPr/>
    </dgm:pt>
    <dgm:pt modelId="{150BFA47-A724-4589-9403-3149EAF546CF}" type="pres">
      <dgm:prSet presAssocID="{3D84B375-B330-4286-AE31-C8E53DC3C3F3}" presName="parBigCircle" presStyleLbl="node0" presStyleIdx="6" presStyleCnt="8"/>
      <dgm:spPr/>
    </dgm:pt>
    <dgm:pt modelId="{1D265D8B-92E7-40CC-8B93-E8A293B60879}" type="pres">
      <dgm:prSet presAssocID="{3D84B375-B330-4286-AE31-C8E53DC3C3F3}" presName="parTx" presStyleLbl="revTx" presStyleIdx="6" presStyleCnt="8"/>
      <dgm:spPr/>
    </dgm:pt>
    <dgm:pt modelId="{BA642457-331B-49F2-B2A8-6401C96EDA82}" type="pres">
      <dgm:prSet presAssocID="{3D84B375-B330-4286-AE31-C8E53DC3C3F3}" presName="bSpace" presStyleCnt="0"/>
      <dgm:spPr/>
    </dgm:pt>
    <dgm:pt modelId="{01352706-2E8A-4F6F-9BB9-5E6B616B244C}" type="pres">
      <dgm:prSet presAssocID="{3D84B375-B330-4286-AE31-C8E53DC3C3F3}" presName="parBackupNorm" presStyleCnt="0"/>
      <dgm:spPr/>
    </dgm:pt>
    <dgm:pt modelId="{EF4F3246-27B9-49AE-8C2B-8BC0545800D6}" type="pres">
      <dgm:prSet presAssocID="{C5A4A6F3-7889-4F48-A664-BF207D19BF1D}" presName="parSpace" presStyleCnt="0"/>
      <dgm:spPr/>
    </dgm:pt>
    <dgm:pt modelId="{71F9C016-7E5D-4846-A808-6365BAF61BD4}" type="pres">
      <dgm:prSet presAssocID="{1609940A-5F3F-4E76-8345-4EAC8039F28E}" presName="parComposite" presStyleCnt="0"/>
      <dgm:spPr/>
    </dgm:pt>
    <dgm:pt modelId="{AEF6AE88-60F7-4056-9BA9-39073016EB42}" type="pres">
      <dgm:prSet presAssocID="{1609940A-5F3F-4E76-8345-4EAC8039F28E}" presName="parBigCircle" presStyleLbl="node0" presStyleIdx="7" presStyleCnt="8"/>
      <dgm:spPr/>
    </dgm:pt>
    <dgm:pt modelId="{1061CBCD-20C6-475E-A3FF-7286C405A7BD}" type="pres">
      <dgm:prSet presAssocID="{1609940A-5F3F-4E76-8345-4EAC8039F28E}" presName="parTx" presStyleLbl="revTx" presStyleIdx="7" presStyleCnt="8"/>
      <dgm:spPr/>
    </dgm:pt>
    <dgm:pt modelId="{7785DF3D-6601-4383-8CF6-9D3B98CF847D}" type="pres">
      <dgm:prSet presAssocID="{1609940A-5F3F-4E76-8345-4EAC8039F28E}" presName="bSpace" presStyleCnt="0"/>
      <dgm:spPr/>
    </dgm:pt>
    <dgm:pt modelId="{D58C647A-7C8C-42E8-AB00-146D52A5CA4C}" type="pres">
      <dgm:prSet presAssocID="{1609940A-5F3F-4E76-8345-4EAC8039F28E}" presName="parBackupNorm" presStyleCnt="0"/>
      <dgm:spPr/>
    </dgm:pt>
    <dgm:pt modelId="{80C4AC78-56F2-4E93-9EE6-493E142ABA60}" type="pres">
      <dgm:prSet presAssocID="{E1FB8BA2-B043-4B13-AD70-029044BC2076}" presName="parSpace" presStyleCnt="0"/>
      <dgm:spPr/>
    </dgm:pt>
  </dgm:ptLst>
  <dgm:cxnLst>
    <dgm:cxn modelId="{74CAEE10-1573-4BD4-91DB-45942054931B}" type="presOf" srcId="{159862CA-B458-4F96-A681-8AB52B95E293}" destId="{FB2F065A-8E4B-4CBF-9F15-657C83712D0E}" srcOrd="0" destOrd="0" presId="urn:microsoft.com/office/officeart/2008/layout/CircleAccentTimeline"/>
    <dgm:cxn modelId="{7AF5F924-A122-45BA-A0DE-9C186E20D1FF}" srcId="{159862CA-B458-4F96-A681-8AB52B95E293}" destId="{4D82C98E-AA8F-4890-8709-DBF4295EEA24}" srcOrd="2" destOrd="0" parTransId="{B97AB11B-FACE-4A7C-8128-806B98A6C1A6}" sibTransId="{A68B6918-150B-47EA-8057-984378501D45}"/>
    <dgm:cxn modelId="{3ADB202C-DD02-4F43-9B9B-C0A630E56F25}" type="presOf" srcId="{514D190B-0A79-4641-AE56-9DD8FEC2259D}" destId="{BE7D6B5F-9E0B-446F-8233-55F2B6E06CFD}" srcOrd="0" destOrd="0" presId="urn:microsoft.com/office/officeart/2008/layout/CircleAccentTimeline"/>
    <dgm:cxn modelId="{4832EF31-E017-4C1E-9549-1C8BA9020C2F}" srcId="{159862CA-B458-4F96-A681-8AB52B95E293}" destId="{B9E366F7-3E2D-4876-88B0-EF359CC456F4}" srcOrd="3" destOrd="0" parTransId="{E11EC914-EF83-470D-9EAB-24C11614EC43}" sibTransId="{54DE1E64-234C-423A-89B6-040F8FE9CBEB}"/>
    <dgm:cxn modelId="{BF9FD134-C04A-4025-A1C2-59E2C7DD589A}" srcId="{159862CA-B458-4F96-A681-8AB52B95E293}" destId="{170AB4BB-0C2C-4B24-80C8-D5A2F9B080AF}" srcOrd="1" destOrd="0" parTransId="{7278A1D5-6936-4484-BD1F-EF2BCA379762}" sibTransId="{3CACF60F-AD45-4284-B9BC-80F3B281C98B}"/>
    <dgm:cxn modelId="{B082BC5B-E2D2-4DF9-B499-4C8E4B799E21}" type="presOf" srcId="{1609940A-5F3F-4E76-8345-4EAC8039F28E}" destId="{1061CBCD-20C6-475E-A3FF-7286C405A7BD}" srcOrd="0" destOrd="0" presId="urn:microsoft.com/office/officeart/2008/layout/CircleAccentTimeline"/>
    <dgm:cxn modelId="{7FD90976-DB2F-47E3-B3BE-23508A118616}" srcId="{159862CA-B458-4F96-A681-8AB52B95E293}" destId="{1609940A-5F3F-4E76-8345-4EAC8039F28E}" srcOrd="7" destOrd="0" parTransId="{0B672F4F-E523-42A5-8EE1-FCDCA9B0763A}" sibTransId="{E1FB8BA2-B043-4B13-AD70-029044BC2076}"/>
    <dgm:cxn modelId="{F4E59B91-48FE-426B-BD00-632C47C8BFDE}" type="presOf" srcId="{B9E366F7-3E2D-4876-88B0-EF359CC456F4}" destId="{8B102EE2-D75B-4CF4-A73C-87DB143C3B84}" srcOrd="0" destOrd="0" presId="urn:microsoft.com/office/officeart/2008/layout/CircleAccentTimeline"/>
    <dgm:cxn modelId="{ABA75098-79E6-4C10-86F9-C649C7BAFBB3}" type="presOf" srcId="{CE5BB7B7-CD81-41CE-AF0B-35773E75CFAE}" destId="{E3D35DAB-37EC-45CE-B550-99AB8274D6D3}" srcOrd="0" destOrd="0" presId="urn:microsoft.com/office/officeart/2008/layout/CircleAccentTimeline"/>
    <dgm:cxn modelId="{DD4A7E9C-E888-4E10-AA16-3FE3AEB9AFB8}" srcId="{159862CA-B458-4F96-A681-8AB52B95E293}" destId="{47A5B38A-2684-4451-906D-E5D7156F6570}" srcOrd="5" destOrd="0" parTransId="{8677CE9C-3113-4C59-A06A-DA3B3EEDE986}" sibTransId="{91CCEDCA-8E8C-49E2-A334-31A2D58BCFBC}"/>
    <dgm:cxn modelId="{18297CA9-131D-4ECA-90D8-6C059E97CB52}" type="presOf" srcId="{170AB4BB-0C2C-4B24-80C8-D5A2F9B080AF}" destId="{F4A055B9-3AA8-47EE-9CB6-7CCC3FBD681C}" srcOrd="0" destOrd="0" presId="urn:microsoft.com/office/officeart/2008/layout/CircleAccentTimeline"/>
    <dgm:cxn modelId="{98E5B0C3-1D7A-4DF9-9373-468586FBA8FA}" srcId="{159862CA-B458-4F96-A681-8AB52B95E293}" destId="{CE5BB7B7-CD81-41CE-AF0B-35773E75CFAE}" srcOrd="4" destOrd="0" parTransId="{EBBFE6F6-8A65-4FF2-AD98-AF1F63A55A22}" sibTransId="{3093262E-47FD-45EB-B5B0-D34C6D1ABC54}"/>
    <dgm:cxn modelId="{DC2CB1C8-DA47-43D5-9E57-7F3E4ACF0B06}" type="presOf" srcId="{3D84B375-B330-4286-AE31-C8E53DC3C3F3}" destId="{1D265D8B-92E7-40CC-8B93-E8A293B60879}" srcOrd="0" destOrd="0" presId="urn:microsoft.com/office/officeart/2008/layout/CircleAccentTimeline"/>
    <dgm:cxn modelId="{3A864CD2-0650-45DD-9054-745D4FF54C74}" srcId="{159862CA-B458-4F96-A681-8AB52B95E293}" destId="{514D190B-0A79-4641-AE56-9DD8FEC2259D}" srcOrd="0" destOrd="0" parTransId="{2776F9EC-280F-4476-902B-7F46DD1F84A3}" sibTransId="{660A85EE-CB6D-48FC-9CD1-EE65AE99488E}"/>
    <dgm:cxn modelId="{A971AAD5-97C7-4F51-910E-ADC2B1122932}" type="presOf" srcId="{4D82C98E-AA8F-4890-8709-DBF4295EEA24}" destId="{92747CC0-9832-45B6-BC4D-68003CB472CA}" srcOrd="0" destOrd="0" presId="urn:microsoft.com/office/officeart/2008/layout/CircleAccentTimeline"/>
    <dgm:cxn modelId="{A7FD71E7-BEED-4E59-A62A-E3B95695D3EB}" srcId="{159862CA-B458-4F96-A681-8AB52B95E293}" destId="{3D84B375-B330-4286-AE31-C8E53DC3C3F3}" srcOrd="6" destOrd="0" parTransId="{36959E1D-2299-49B2-8B5F-04CCEC05B623}" sibTransId="{C5A4A6F3-7889-4F48-A664-BF207D19BF1D}"/>
    <dgm:cxn modelId="{270F6AEA-A02F-43ED-BAB8-0E15B94F45C2}" type="presOf" srcId="{47A5B38A-2684-4451-906D-E5D7156F6570}" destId="{3DCDAA84-CD57-4FAF-9D5F-6072E506CB84}" srcOrd="0" destOrd="0" presId="urn:microsoft.com/office/officeart/2008/layout/CircleAccentTimeline"/>
    <dgm:cxn modelId="{00B8C807-5D8D-43B0-93E0-E87822B6D531}" type="presParOf" srcId="{FB2F065A-8E4B-4CBF-9F15-657C83712D0E}" destId="{CC5EDA52-DC51-4A83-8EB1-8A13D6F9D586}" srcOrd="0" destOrd="0" presId="urn:microsoft.com/office/officeart/2008/layout/CircleAccentTimeline"/>
    <dgm:cxn modelId="{2D850A13-65D7-4621-9DC0-8D32FEDF2338}" type="presParOf" srcId="{CC5EDA52-DC51-4A83-8EB1-8A13D6F9D586}" destId="{89C544DF-ED46-4ABE-BC23-B6BD8985FF53}" srcOrd="0" destOrd="0" presId="urn:microsoft.com/office/officeart/2008/layout/CircleAccentTimeline"/>
    <dgm:cxn modelId="{962B1451-6018-4E60-9C75-D6A4C8A830A9}" type="presParOf" srcId="{CC5EDA52-DC51-4A83-8EB1-8A13D6F9D586}" destId="{BE7D6B5F-9E0B-446F-8233-55F2B6E06CFD}" srcOrd="1" destOrd="0" presId="urn:microsoft.com/office/officeart/2008/layout/CircleAccentTimeline"/>
    <dgm:cxn modelId="{AC8D7CAD-EBB1-4D06-9B04-CD43153A4053}" type="presParOf" srcId="{CC5EDA52-DC51-4A83-8EB1-8A13D6F9D586}" destId="{47D7C155-060D-4BBE-9837-4CDFDA275127}" srcOrd="2" destOrd="0" presId="urn:microsoft.com/office/officeart/2008/layout/CircleAccentTimeline"/>
    <dgm:cxn modelId="{D97D53D7-E451-4DA3-B3C9-5E88A1DC9544}" type="presParOf" srcId="{FB2F065A-8E4B-4CBF-9F15-657C83712D0E}" destId="{97AFD3BF-7FD1-47EA-AACE-3839340EA8C2}" srcOrd="1" destOrd="0" presId="urn:microsoft.com/office/officeart/2008/layout/CircleAccentTimeline"/>
    <dgm:cxn modelId="{2CF387C6-AC91-4398-BC5B-43807CD44129}" type="presParOf" srcId="{FB2F065A-8E4B-4CBF-9F15-657C83712D0E}" destId="{2F63A3DB-6224-40FE-9D66-FE75A4C41FBC}" srcOrd="2" destOrd="0" presId="urn:microsoft.com/office/officeart/2008/layout/CircleAccentTimeline"/>
    <dgm:cxn modelId="{8744E356-08BE-4137-8E7D-D273920AFC73}" type="presParOf" srcId="{FB2F065A-8E4B-4CBF-9F15-657C83712D0E}" destId="{9A005BEB-8D38-4701-AA6D-3528EEF5ECD2}" srcOrd="3" destOrd="0" presId="urn:microsoft.com/office/officeart/2008/layout/CircleAccentTimeline"/>
    <dgm:cxn modelId="{1B2C6528-60AC-4EDA-86FF-67A715D6997B}" type="presParOf" srcId="{9A005BEB-8D38-4701-AA6D-3528EEF5ECD2}" destId="{B7146702-1030-4EBC-8E62-14A8363D5C50}" srcOrd="0" destOrd="0" presId="urn:microsoft.com/office/officeart/2008/layout/CircleAccentTimeline"/>
    <dgm:cxn modelId="{08034A4E-7FC2-4958-BF2B-5D6519CCFCC2}" type="presParOf" srcId="{9A005BEB-8D38-4701-AA6D-3528EEF5ECD2}" destId="{F4A055B9-3AA8-47EE-9CB6-7CCC3FBD681C}" srcOrd="1" destOrd="0" presId="urn:microsoft.com/office/officeart/2008/layout/CircleAccentTimeline"/>
    <dgm:cxn modelId="{27393B45-9F41-4335-B282-1B0F68DC8649}" type="presParOf" srcId="{9A005BEB-8D38-4701-AA6D-3528EEF5ECD2}" destId="{00ADBEAE-69F5-4971-87F9-37B6CFA6BA65}" srcOrd="2" destOrd="0" presId="urn:microsoft.com/office/officeart/2008/layout/CircleAccentTimeline"/>
    <dgm:cxn modelId="{B3966A95-6624-4957-993C-9E0324ABD5BF}" type="presParOf" srcId="{FB2F065A-8E4B-4CBF-9F15-657C83712D0E}" destId="{14F31CB0-1DE3-412E-9624-5BBA7F1015A3}" srcOrd="4" destOrd="0" presId="urn:microsoft.com/office/officeart/2008/layout/CircleAccentTimeline"/>
    <dgm:cxn modelId="{C1C7634D-F7C1-4359-924C-CFEA8CE30CC0}" type="presParOf" srcId="{FB2F065A-8E4B-4CBF-9F15-657C83712D0E}" destId="{9AC8F018-8361-4913-91EA-02509A7AFEB3}" srcOrd="5" destOrd="0" presId="urn:microsoft.com/office/officeart/2008/layout/CircleAccentTimeline"/>
    <dgm:cxn modelId="{EBD64CDE-59F7-48B9-AFAB-8A87F04F0A0E}" type="presParOf" srcId="{FB2F065A-8E4B-4CBF-9F15-657C83712D0E}" destId="{6E6B9C5A-823D-4299-8773-C1AB7D5778E0}" srcOrd="6" destOrd="0" presId="urn:microsoft.com/office/officeart/2008/layout/CircleAccentTimeline"/>
    <dgm:cxn modelId="{EFBF3223-4CEC-4B62-B667-6A3766D1A976}" type="presParOf" srcId="{6E6B9C5A-823D-4299-8773-C1AB7D5778E0}" destId="{4C700D04-814E-4240-AA0D-6939E367D527}" srcOrd="0" destOrd="0" presId="urn:microsoft.com/office/officeart/2008/layout/CircleAccentTimeline"/>
    <dgm:cxn modelId="{79B47278-F4E1-4641-842C-D3685C300058}" type="presParOf" srcId="{6E6B9C5A-823D-4299-8773-C1AB7D5778E0}" destId="{92747CC0-9832-45B6-BC4D-68003CB472CA}" srcOrd="1" destOrd="0" presId="urn:microsoft.com/office/officeart/2008/layout/CircleAccentTimeline"/>
    <dgm:cxn modelId="{2B617DD7-86C1-4364-9C80-0E3181E87823}" type="presParOf" srcId="{6E6B9C5A-823D-4299-8773-C1AB7D5778E0}" destId="{3B634F6E-36C2-4F41-B22E-122E4781466B}" srcOrd="2" destOrd="0" presId="urn:microsoft.com/office/officeart/2008/layout/CircleAccentTimeline"/>
    <dgm:cxn modelId="{DEE2684C-4EBA-48FC-9007-7CA839079D4A}" type="presParOf" srcId="{FB2F065A-8E4B-4CBF-9F15-657C83712D0E}" destId="{5E029F0C-8879-4F80-B29C-C4932D4326CB}" srcOrd="7" destOrd="0" presId="urn:microsoft.com/office/officeart/2008/layout/CircleAccentTimeline"/>
    <dgm:cxn modelId="{4793A556-C88E-41E7-B240-0D4974576EC1}" type="presParOf" srcId="{FB2F065A-8E4B-4CBF-9F15-657C83712D0E}" destId="{2B6DC563-B9BE-4677-900F-16BBF4FCB79F}" srcOrd="8" destOrd="0" presId="urn:microsoft.com/office/officeart/2008/layout/CircleAccentTimeline"/>
    <dgm:cxn modelId="{56487F51-BB49-4A4D-B4D9-3CA23EFE6F07}" type="presParOf" srcId="{FB2F065A-8E4B-4CBF-9F15-657C83712D0E}" destId="{92989193-7711-45D2-B163-EC48FE0924F1}" srcOrd="9" destOrd="0" presId="urn:microsoft.com/office/officeart/2008/layout/CircleAccentTimeline"/>
    <dgm:cxn modelId="{20519CA8-26E6-43F9-86EC-4BCF2DCF8D47}" type="presParOf" srcId="{92989193-7711-45D2-B163-EC48FE0924F1}" destId="{5B3E01DC-F074-44F3-B570-6134A976222C}" srcOrd="0" destOrd="0" presId="urn:microsoft.com/office/officeart/2008/layout/CircleAccentTimeline"/>
    <dgm:cxn modelId="{785C9989-F5E4-4F0A-8523-B878EF8083E8}" type="presParOf" srcId="{92989193-7711-45D2-B163-EC48FE0924F1}" destId="{8B102EE2-D75B-4CF4-A73C-87DB143C3B84}" srcOrd="1" destOrd="0" presId="urn:microsoft.com/office/officeart/2008/layout/CircleAccentTimeline"/>
    <dgm:cxn modelId="{ED9A2408-46C6-47BF-A609-527549E4A20C}" type="presParOf" srcId="{92989193-7711-45D2-B163-EC48FE0924F1}" destId="{1A42733F-27B4-464C-B42F-5BE9EB76EE93}" srcOrd="2" destOrd="0" presId="urn:microsoft.com/office/officeart/2008/layout/CircleAccentTimeline"/>
    <dgm:cxn modelId="{F4571071-973F-4EDB-A926-686081CD4821}" type="presParOf" srcId="{FB2F065A-8E4B-4CBF-9F15-657C83712D0E}" destId="{D0BAB289-60AB-47C7-9EFD-5F959F18EE19}" srcOrd="10" destOrd="0" presId="urn:microsoft.com/office/officeart/2008/layout/CircleAccentTimeline"/>
    <dgm:cxn modelId="{644F9D38-93AF-44A9-8F80-01B21FCEFE54}" type="presParOf" srcId="{FB2F065A-8E4B-4CBF-9F15-657C83712D0E}" destId="{DF13EDF7-8AA6-4ACC-AB13-D76A2D573B65}" srcOrd="11" destOrd="0" presId="urn:microsoft.com/office/officeart/2008/layout/CircleAccentTimeline"/>
    <dgm:cxn modelId="{C8D5C67C-BE64-4F99-91B4-582A260483C0}" type="presParOf" srcId="{FB2F065A-8E4B-4CBF-9F15-657C83712D0E}" destId="{7C7B4B2F-0762-4FBC-B66C-1D6774405F2F}" srcOrd="12" destOrd="0" presId="urn:microsoft.com/office/officeart/2008/layout/CircleAccentTimeline"/>
    <dgm:cxn modelId="{2B9B86AF-FD0B-4674-BFA8-02570786B1EA}" type="presParOf" srcId="{7C7B4B2F-0762-4FBC-B66C-1D6774405F2F}" destId="{3C388070-DE43-43DC-AB61-D2266FC30933}" srcOrd="0" destOrd="0" presId="urn:microsoft.com/office/officeart/2008/layout/CircleAccentTimeline"/>
    <dgm:cxn modelId="{E35C446D-8932-4D35-96C6-67AC9EB51820}" type="presParOf" srcId="{7C7B4B2F-0762-4FBC-B66C-1D6774405F2F}" destId="{E3D35DAB-37EC-45CE-B550-99AB8274D6D3}" srcOrd="1" destOrd="0" presId="urn:microsoft.com/office/officeart/2008/layout/CircleAccentTimeline"/>
    <dgm:cxn modelId="{A3F6CF2A-1EE2-4622-9EED-696432F1B688}" type="presParOf" srcId="{7C7B4B2F-0762-4FBC-B66C-1D6774405F2F}" destId="{FC2E73D0-A307-4C71-979C-84AC513AF611}" srcOrd="2" destOrd="0" presId="urn:microsoft.com/office/officeart/2008/layout/CircleAccentTimeline"/>
    <dgm:cxn modelId="{EFEFAC35-EFAD-47C2-8AEE-9B521808FE02}" type="presParOf" srcId="{FB2F065A-8E4B-4CBF-9F15-657C83712D0E}" destId="{9FABCB83-C98A-4989-B31B-D71855C60133}" srcOrd="13" destOrd="0" presId="urn:microsoft.com/office/officeart/2008/layout/CircleAccentTimeline"/>
    <dgm:cxn modelId="{F8E53E6A-9D66-4830-A7BD-33069D7020CA}" type="presParOf" srcId="{FB2F065A-8E4B-4CBF-9F15-657C83712D0E}" destId="{7DAFC8B4-A89A-49A9-BE06-15390F62F5B9}" srcOrd="14" destOrd="0" presId="urn:microsoft.com/office/officeart/2008/layout/CircleAccentTimeline"/>
    <dgm:cxn modelId="{8E7F9447-3E6E-4E79-98DE-29FA68F3B448}" type="presParOf" srcId="{FB2F065A-8E4B-4CBF-9F15-657C83712D0E}" destId="{03888E97-A534-48C8-8CE2-CC25A246F28F}" srcOrd="15" destOrd="0" presId="urn:microsoft.com/office/officeart/2008/layout/CircleAccentTimeline"/>
    <dgm:cxn modelId="{BE4B7B44-0B4C-47CA-8BCD-FD228960B620}" type="presParOf" srcId="{03888E97-A534-48C8-8CE2-CC25A246F28F}" destId="{7850CA1E-2C94-480D-BE19-62FAE9381AAF}" srcOrd="0" destOrd="0" presId="urn:microsoft.com/office/officeart/2008/layout/CircleAccentTimeline"/>
    <dgm:cxn modelId="{3C3156C0-3ADE-4D04-9A59-8C1233073571}" type="presParOf" srcId="{03888E97-A534-48C8-8CE2-CC25A246F28F}" destId="{3DCDAA84-CD57-4FAF-9D5F-6072E506CB84}" srcOrd="1" destOrd="0" presId="urn:microsoft.com/office/officeart/2008/layout/CircleAccentTimeline"/>
    <dgm:cxn modelId="{542A492B-2C66-4A6A-91D7-FBFBD312D4FE}" type="presParOf" srcId="{03888E97-A534-48C8-8CE2-CC25A246F28F}" destId="{86F8B28E-B959-463C-AAB7-9564738DB081}" srcOrd="2" destOrd="0" presId="urn:microsoft.com/office/officeart/2008/layout/CircleAccentTimeline"/>
    <dgm:cxn modelId="{F4F5D62D-E631-4E2C-BC28-3D0C24E70A88}" type="presParOf" srcId="{FB2F065A-8E4B-4CBF-9F15-657C83712D0E}" destId="{15C2CCCD-4CC0-43D3-B342-BA0B669C9903}" srcOrd="16" destOrd="0" presId="urn:microsoft.com/office/officeart/2008/layout/CircleAccentTimeline"/>
    <dgm:cxn modelId="{CFF9FC9D-62B7-44D7-B850-A0FDCE324B84}" type="presParOf" srcId="{FB2F065A-8E4B-4CBF-9F15-657C83712D0E}" destId="{EC39E2E8-0F91-4E38-B7D8-187D358996B3}" srcOrd="17" destOrd="0" presId="urn:microsoft.com/office/officeart/2008/layout/CircleAccentTimeline"/>
    <dgm:cxn modelId="{313A0296-023A-40DF-8938-46297C8EDEC4}" type="presParOf" srcId="{FB2F065A-8E4B-4CBF-9F15-657C83712D0E}" destId="{AA048400-431D-4FC3-8D19-110D24572AAD}" srcOrd="18" destOrd="0" presId="urn:microsoft.com/office/officeart/2008/layout/CircleAccentTimeline"/>
    <dgm:cxn modelId="{08D61C2A-3184-4C6B-BB52-5E14F84F4CBD}" type="presParOf" srcId="{AA048400-431D-4FC3-8D19-110D24572AAD}" destId="{150BFA47-A724-4589-9403-3149EAF546CF}" srcOrd="0" destOrd="0" presId="urn:microsoft.com/office/officeart/2008/layout/CircleAccentTimeline"/>
    <dgm:cxn modelId="{4A05C402-DE22-428C-B544-5DF2CFD55E90}" type="presParOf" srcId="{AA048400-431D-4FC3-8D19-110D24572AAD}" destId="{1D265D8B-92E7-40CC-8B93-E8A293B60879}" srcOrd="1" destOrd="0" presId="urn:microsoft.com/office/officeart/2008/layout/CircleAccentTimeline"/>
    <dgm:cxn modelId="{89923037-4CB2-43ED-8837-14074AF9FDD4}" type="presParOf" srcId="{AA048400-431D-4FC3-8D19-110D24572AAD}" destId="{BA642457-331B-49F2-B2A8-6401C96EDA82}" srcOrd="2" destOrd="0" presId="urn:microsoft.com/office/officeart/2008/layout/CircleAccentTimeline"/>
    <dgm:cxn modelId="{96011FE3-7210-4008-A7E7-B879DB384301}" type="presParOf" srcId="{FB2F065A-8E4B-4CBF-9F15-657C83712D0E}" destId="{01352706-2E8A-4F6F-9BB9-5E6B616B244C}" srcOrd="19" destOrd="0" presId="urn:microsoft.com/office/officeart/2008/layout/CircleAccentTimeline"/>
    <dgm:cxn modelId="{438A0A67-205C-40E1-BD5D-C45FD3F2BDF5}" type="presParOf" srcId="{FB2F065A-8E4B-4CBF-9F15-657C83712D0E}" destId="{EF4F3246-27B9-49AE-8C2B-8BC0545800D6}" srcOrd="20" destOrd="0" presId="urn:microsoft.com/office/officeart/2008/layout/CircleAccentTimeline"/>
    <dgm:cxn modelId="{38322C70-40D4-4366-8EB7-0F60E45D21EB}" type="presParOf" srcId="{FB2F065A-8E4B-4CBF-9F15-657C83712D0E}" destId="{71F9C016-7E5D-4846-A808-6365BAF61BD4}" srcOrd="21" destOrd="0" presId="urn:microsoft.com/office/officeart/2008/layout/CircleAccentTimeline"/>
    <dgm:cxn modelId="{6E7D1581-2997-41D9-9F4F-6E3B8E37FE90}" type="presParOf" srcId="{71F9C016-7E5D-4846-A808-6365BAF61BD4}" destId="{AEF6AE88-60F7-4056-9BA9-39073016EB42}" srcOrd="0" destOrd="0" presId="urn:microsoft.com/office/officeart/2008/layout/CircleAccentTimeline"/>
    <dgm:cxn modelId="{D03F1DD9-2831-4465-822A-83017CD0B165}" type="presParOf" srcId="{71F9C016-7E5D-4846-A808-6365BAF61BD4}" destId="{1061CBCD-20C6-475E-A3FF-7286C405A7BD}" srcOrd="1" destOrd="0" presId="urn:microsoft.com/office/officeart/2008/layout/CircleAccentTimeline"/>
    <dgm:cxn modelId="{351EF242-44AB-4FC3-BF9C-570DCDB5E3C3}" type="presParOf" srcId="{71F9C016-7E5D-4846-A808-6365BAF61BD4}" destId="{7785DF3D-6601-4383-8CF6-9D3B98CF847D}" srcOrd="2" destOrd="0" presId="urn:microsoft.com/office/officeart/2008/layout/CircleAccentTimeline"/>
    <dgm:cxn modelId="{1B541B41-BFD0-4450-9990-F7388B4CCA43}" type="presParOf" srcId="{FB2F065A-8E4B-4CBF-9F15-657C83712D0E}" destId="{D58C647A-7C8C-42E8-AB00-146D52A5CA4C}" srcOrd="22" destOrd="0" presId="urn:microsoft.com/office/officeart/2008/layout/CircleAccentTimeline"/>
    <dgm:cxn modelId="{E5CD10EA-F103-450D-8ADE-65BE7C482B56}" type="presParOf" srcId="{FB2F065A-8E4B-4CBF-9F15-657C83712D0E}" destId="{80C4AC78-56F2-4E93-9EE6-493E142ABA60}" srcOrd="23" destOrd="0" presId="urn:microsoft.com/office/officeart/2008/layout/CircleAccentTimeline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FE8A6-1C44-4B99-8E26-842C689B61D9}" type="doc">
      <dgm:prSet loTypeId="urn:microsoft.com/office/officeart/2024/layout/BulletTimeline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607252-A23B-4F46-8781-1971B987737D}">
      <dgm:prSet custT="1"/>
      <dgm:spPr/>
      <dgm:t>
        <a:bodyPr/>
        <a:lstStyle/>
        <a:p>
          <a:pPr>
            <a:defRPr b="1"/>
          </a:pPr>
          <a:r>
            <a:rPr lang="tr-TR" sz="1600" b="1">
              <a:latin typeface="Bahnschrift" panose="020B0502040204020203" pitchFamily="34" charset="0"/>
            </a:rPr>
            <a:t>ADIM 1     →     ARBİS Kaydı  (arbis.tubitak.gov.tr)</a:t>
          </a:r>
          <a:endParaRPr lang="tr-TR" sz="1600">
            <a:latin typeface="Bahnschrift" panose="020B0502040204020203" pitchFamily="34" charset="0"/>
          </a:endParaRPr>
        </a:p>
      </dgm:t>
    </dgm:pt>
    <dgm:pt modelId="{63D51092-1BBE-40A7-ABF5-5BE326A07FB4}" type="parTrans" cxnId="{CCDD42FB-5313-4818-AC96-CC8926C0CA96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CD3E17E1-A06E-4DE6-B2B3-544BA6A3074A}" type="sibTrans" cxnId="{CCDD42FB-5313-4818-AC96-CC8926C0CA96}">
      <dgm:prSet phldrT="1" phldr="0"/>
      <dgm:spPr/>
      <dgm:t>
        <a:bodyPr/>
        <a:lstStyle/>
        <a:p>
          <a:endParaRPr lang="tr-TR" sz="1600"/>
        </a:p>
      </dgm:t>
    </dgm:pt>
    <dgm:pt modelId="{5143AB7B-68A3-405D-90F5-4BAE0F9A1CF3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2     →     </a:t>
          </a:r>
          <a:r>
            <a:rPr lang="tr-TR" sz="1600" b="1" dirty="0">
              <a:solidFill>
                <a:schemeClr val="tx1"/>
              </a:solidFill>
              <a:latin typeface="Bahnschrift" panose="020B0502040204020203" pitchFamily="34" charset="0"/>
            </a:rPr>
            <a:t>TÜBİTAK Yönetim Bilgi Sistemine (TYBS) Giriş</a:t>
          </a:r>
          <a:endParaRPr lang="tr-TR" sz="16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672DFA5B-5CAA-49A3-9089-E754C1706F93}" type="parTrans" cxnId="{5C59D8EE-57D7-4776-B55E-E7AB66FF5B6B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FD46965C-DB47-4084-998A-8BF2610936B5}" type="sibTrans" cxnId="{5C59D8EE-57D7-4776-B55E-E7AB66FF5B6B}">
      <dgm:prSet phldrT="2" phldr="0"/>
      <dgm:spPr/>
      <dgm:t>
        <a:bodyPr/>
        <a:lstStyle/>
        <a:p>
          <a:endParaRPr lang="tr-TR" sz="1600"/>
        </a:p>
      </dgm:t>
    </dgm:pt>
    <dgm:pt modelId="{1F8C88F2-A735-4EAC-A772-570D07065216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3     →     Program Seçimi (2209)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AA94E7B0-2125-4E07-9C31-1D104AD0C712}" type="parTrans" cxnId="{B4D4226A-E4D0-4955-B69D-230ACF84965B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B3B0F9F6-6970-4915-BB58-F9A6220437E8}" type="sibTrans" cxnId="{B4D4226A-E4D0-4955-B69D-230ACF84965B}">
      <dgm:prSet phldrT="3" phldr="0"/>
      <dgm:spPr/>
      <dgm:t>
        <a:bodyPr/>
        <a:lstStyle/>
        <a:p>
          <a:endParaRPr lang="tr-TR" sz="1600"/>
        </a:p>
      </dgm:t>
    </dgm:pt>
    <dgm:pt modelId="{64EE4B23-7F13-404B-B8B4-334356B59928}">
      <dgm:prSet custT="1"/>
      <dgm:spPr/>
      <dgm:t>
        <a:bodyPr/>
        <a:lstStyle/>
        <a:p>
          <a:pPr>
            <a:defRPr b="1"/>
          </a:pPr>
          <a:r>
            <a:rPr lang="tr-TR" sz="1600" b="1">
              <a:latin typeface="Bahnschrift" panose="020B0502040204020203" pitchFamily="34" charset="0"/>
            </a:rPr>
            <a:t>ADIM 4     →     Proje Bilgilerini Girme</a:t>
          </a:r>
          <a:endParaRPr lang="tr-TR" sz="1600">
            <a:latin typeface="Bahnschrift" panose="020B0502040204020203" pitchFamily="34" charset="0"/>
          </a:endParaRPr>
        </a:p>
      </dgm:t>
    </dgm:pt>
    <dgm:pt modelId="{D1D89B99-19DC-497D-9D25-1FDA0330717E}" type="parTrans" cxnId="{11C8D696-861B-4A76-95EE-6FB6378ED2A4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D688C627-DCD0-4E91-92D9-A19ECB71279B}" type="sibTrans" cxnId="{11C8D696-861B-4A76-95EE-6FB6378ED2A4}">
      <dgm:prSet phldrT="4" phldr="0"/>
      <dgm:spPr/>
      <dgm:t>
        <a:bodyPr/>
        <a:lstStyle/>
        <a:p>
          <a:endParaRPr lang="tr-TR" sz="1600"/>
        </a:p>
      </dgm:t>
    </dgm:pt>
    <dgm:pt modelId="{EED610B3-5C72-4674-B7BF-9FE1D9360C27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5     →     Proje Ekibini Tanımlama</a:t>
          </a:r>
          <a:endParaRPr lang="tr-TR" sz="1600" dirty="0">
            <a:latin typeface="Bahnschrift" panose="020B0502040204020203" pitchFamily="34" charset="0"/>
          </a:endParaRPr>
        </a:p>
      </dgm:t>
    </dgm:pt>
    <dgm:pt modelId="{854F3891-C331-4452-A863-3B6BC76F1E11}" type="parTrans" cxnId="{5BADC5E4-7D95-4C2C-8CA9-F6D826797BA8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3BDC2744-03FC-4F5D-BE4D-0A2DD4B1B366}" type="sibTrans" cxnId="{5BADC5E4-7D95-4C2C-8CA9-F6D826797BA8}">
      <dgm:prSet phldrT="5" phldr="0"/>
      <dgm:spPr/>
      <dgm:t>
        <a:bodyPr/>
        <a:lstStyle/>
        <a:p>
          <a:endParaRPr lang="tr-TR" sz="1600"/>
        </a:p>
      </dgm:t>
    </dgm:pt>
    <dgm:pt modelId="{D9A3F598-53DD-4319-8302-A0BABA86F7BE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6     →     Belgeleri Yükleme </a:t>
          </a:r>
          <a:endParaRPr lang="tr-TR" sz="1600" dirty="0">
            <a:latin typeface="Bahnschrift" panose="020B0502040204020203" pitchFamily="34" charset="0"/>
          </a:endParaRPr>
        </a:p>
      </dgm:t>
    </dgm:pt>
    <dgm:pt modelId="{0056B186-3111-4340-B65B-07723B728A9B}" type="parTrans" cxnId="{04E872B8-0427-4C0A-95C0-1CACB9891E16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D5D4727B-59DA-4772-A9CC-A82BBF34477D}" type="sibTrans" cxnId="{04E872B8-0427-4C0A-95C0-1CACB9891E16}">
      <dgm:prSet phldrT="6" phldr="0"/>
      <dgm:spPr/>
      <dgm:t>
        <a:bodyPr/>
        <a:lstStyle/>
        <a:p>
          <a:endParaRPr lang="tr-TR" sz="1600"/>
        </a:p>
      </dgm:t>
    </dgm:pt>
    <dgm:pt modelId="{1F6D0122-4C54-4236-874B-FBCD2C05A756}">
      <dgm:prSet custT="1"/>
      <dgm:spPr/>
      <dgm:t>
        <a:bodyPr/>
        <a:lstStyle/>
        <a:p>
          <a:pPr>
            <a:defRPr b="1"/>
          </a:pPr>
          <a:r>
            <a:rPr lang="tr-TR" sz="1600" b="1">
              <a:latin typeface="Bahnschrift" panose="020B0502040204020203" pitchFamily="34" charset="0"/>
            </a:rPr>
            <a:t>ADIM 7     →     Başvuruyu Onaylama</a:t>
          </a:r>
          <a:endParaRPr lang="tr-TR" sz="1600">
            <a:latin typeface="Bahnschrift" panose="020B0502040204020203" pitchFamily="34" charset="0"/>
          </a:endParaRPr>
        </a:p>
      </dgm:t>
    </dgm:pt>
    <dgm:pt modelId="{227020D6-C827-4B5B-98B0-979CDD7DD552}" type="parTrans" cxnId="{B54DCBC9-73CC-4FFC-875D-D47BEE3F16EE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CCDF6CD6-9184-4436-8C05-B818DE344637}" type="sibTrans" cxnId="{B54DCBC9-73CC-4FFC-875D-D47BEE3F16EE}">
      <dgm:prSet phldrT="7" phldr="0"/>
      <dgm:spPr/>
      <dgm:t>
        <a:bodyPr/>
        <a:lstStyle/>
        <a:p>
          <a:endParaRPr lang="tr-TR" sz="1600"/>
        </a:p>
      </dgm:t>
    </dgm:pt>
    <dgm:pt modelId="{BD014AB1-77CA-452E-81B2-AB53E1AC71D5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8     →     E-İmza Süreci  (15 gün içinde tamamlanmalı)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ED4D2506-BAC1-4F8B-B19E-84AD1E47C053}" type="parTrans" cxnId="{AA503428-DA21-460D-BA08-DEF76C1ED622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7D65D25E-C6A8-4986-9AC0-C2A867D195A5}" type="sibTrans" cxnId="{AA503428-DA21-460D-BA08-DEF76C1ED622}">
      <dgm:prSet phldrT="8" phldr="0"/>
      <dgm:spPr/>
      <dgm:t>
        <a:bodyPr/>
        <a:lstStyle/>
        <a:p>
          <a:endParaRPr lang="tr-TR" sz="1600"/>
        </a:p>
      </dgm:t>
    </dgm:pt>
    <dgm:pt modelId="{D344F25D-6E78-4FF2-ACB3-88A384FA10D2}" type="pres">
      <dgm:prSet presAssocID="{494FE8A6-1C44-4B99-8E26-842C689B61D9}" presName="root" presStyleCnt="0">
        <dgm:presLayoutVars>
          <dgm:dir/>
          <dgm:animLvl val="lvl"/>
        </dgm:presLayoutVars>
      </dgm:prSet>
      <dgm:spPr/>
    </dgm:pt>
    <dgm:pt modelId="{EB5FF6A3-5183-47A9-91DD-CCB96706A1FD}" type="pres">
      <dgm:prSet presAssocID="{494FE8A6-1C44-4B99-8E26-842C689B61D9}" presName="divider" presStyleCnt="0"/>
      <dgm:spPr/>
    </dgm:pt>
    <dgm:pt modelId="{C33B1CC3-D632-4E55-8D4A-E8F5BE89D366}" type="pres">
      <dgm:prSet presAssocID="{494FE8A6-1C44-4B99-8E26-842C689B61D9}" presName="rectBar" presStyleLbl="dkBgShp" presStyleIdx="0" presStyleCnt="10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71724C94-F193-41E0-8D9E-BA1E5EA94511}" type="pres">
      <dgm:prSet presAssocID="{494FE8A6-1C44-4B99-8E26-842C689B61D9}" presName="chevronArrow" presStyleLbl="dkBgShp" presStyleIdx="1" presStyleCnt="10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08D9C1A1-40F2-4D54-BEBC-DB89211CC817}" type="pres">
      <dgm:prSet presAssocID="{494FE8A6-1C44-4B99-8E26-842C689B61D9}" presName="nodes" presStyleCnt="0">
        <dgm:presLayoutVars>
          <dgm:chMax/>
          <dgm:chPref/>
          <dgm:animLvl val="lvl"/>
        </dgm:presLayoutVars>
      </dgm:prSet>
      <dgm:spPr/>
    </dgm:pt>
    <dgm:pt modelId="{4D53E2CE-80E7-4BF0-87EA-33A2D908DF97}" type="pres">
      <dgm:prSet presAssocID="{EE607252-A23B-4F46-8781-1971B987737D}" presName="composite" presStyleCnt="0"/>
      <dgm:spPr/>
    </dgm:pt>
    <dgm:pt modelId="{F957A375-792B-438E-B585-282D7F56A2F8}" type="pres">
      <dgm:prSet presAssocID="{EE607252-A23B-4F46-8781-1971B987737D}" presName="DropPinPlaceHolder" presStyleCnt="0"/>
      <dgm:spPr/>
    </dgm:pt>
    <dgm:pt modelId="{7DB6601A-0D5A-477A-B778-8AE77D9F9479}" type="pres">
      <dgm:prSet presAssocID="{EE607252-A23B-4F46-8781-1971B987737D}" presName="DropPin" presStyleLbl="alignNode1" presStyleIdx="0" presStyleCnt="8"/>
      <dgm:spPr/>
    </dgm:pt>
    <dgm:pt modelId="{FDB6C7AC-60F9-48E5-9EB0-2939954DE7C6}" type="pres">
      <dgm:prSet presAssocID="{EE607252-A23B-4F46-8781-1971B987737D}" presName="Ellipse" presStyleLbl="fgAcc1" presStyleIdx="0" presStyleCnt="8"/>
      <dgm:spPr/>
    </dgm:pt>
    <dgm:pt modelId="{686DB5CA-CA79-4389-903F-34F677F2314E}" type="pres">
      <dgm:prSet presAssocID="{EE607252-A23B-4F46-8781-1971B987737D}" presName="L2TextContainer" presStyleLbl="revTx" presStyleIdx="0" presStyleCnt="16">
        <dgm:presLayoutVars>
          <dgm:bulletEnabled val="1"/>
        </dgm:presLayoutVars>
      </dgm:prSet>
      <dgm:spPr/>
    </dgm:pt>
    <dgm:pt modelId="{FDCDA6DC-1037-4125-82C6-489E48416BFD}" type="pres">
      <dgm:prSet presAssocID="{EE607252-A23B-4F46-8781-1971B987737D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46F0C544-FDE3-467A-8AEB-9E2CED107137}" type="pres">
      <dgm:prSet presAssocID="{EE607252-A23B-4F46-8781-1971B987737D}" presName="ConnectLine" presStyleLbl="dkBgShp" presStyleIdx="2" presStyleCnt="10"/>
      <dgm:spPr/>
    </dgm:pt>
    <dgm:pt modelId="{B4BC9C8A-D795-49E4-A4C7-819CED054F4E}" type="pres">
      <dgm:prSet presAssocID="{EE607252-A23B-4F46-8781-1971B987737D}" presName="ConnectorPoint" presStyleCnt="0"/>
      <dgm:spPr/>
    </dgm:pt>
    <dgm:pt modelId="{19451DBC-1069-4611-AD71-FCC2125CB176}" type="pres">
      <dgm:prSet presAssocID="{EE607252-A23B-4F46-8781-1971B987737D}" presName="Bullet" presStyleLbl="lnNode1" presStyleIdx="0" presStyleCnt="8"/>
      <dgm:spPr/>
    </dgm:pt>
    <dgm:pt modelId="{B024C0A1-7CEF-40FC-8270-C75685249D18}" type="pres">
      <dgm:prSet presAssocID="{EE607252-A23B-4F46-8781-1971B987737D}" presName="EmptyPlaceHolder" presStyleCnt="0"/>
      <dgm:spPr/>
    </dgm:pt>
    <dgm:pt modelId="{6A040346-3350-443D-A75A-4687400631C5}" type="pres">
      <dgm:prSet presAssocID="{CD3E17E1-A06E-4DE6-B2B3-544BA6A3074A}" presName="spaceBetweenRectangles" presStyleCnt="0"/>
      <dgm:spPr/>
    </dgm:pt>
    <dgm:pt modelId="{AA302CED-DDE4-4226-951A-F72F5DB1D82F}" type="pres">
      <dgm:prSet presAssocID="{5143AB7B-68A3-405D-90F5-4BAE0F9A1CF3}" presName="composite" presStyleCnt="0"/>
      <dgm:spPr/>
    </dgm:pt>
    <dgm:pt modelId="{84121B59-B2E3-45A3-A72F-B2CC0E27D2B1}" type="pres">
      <dgm:prSet presAssocID="{5143AB7B-68A3-405D-90F5-4BAE0F9A1CF3}" presName="DropPinPlaceHolder" presStyleCnt="0"/>
      <dgm:spPr/>
    </dgm:pt>
    <dgm:pt modelId="{E65735FA-744D-4BD8-8AAC-87E6B7D17E17}" type="pres">
      <dgm:prSet presAssocID="{5143AB7B-68A3-405D-90F5-4BAE0F9A1CF3}" presName="DropPin" presStyleLbl="alignNode1" presStyleIdx="1" presStyleCnt="8"/>
      <dgm:spPr/>
    </dgm:pt>
    <dgm:pt modelId="{D33DBD71-D2FD-4206-9891-897ECF36E1D6}" type="pres">
      <dgm:prSet presAssocID="{5143AB7B-68A3-405D-90F5-4BAE0F9A1CF3}" presName="Ellipse" presStyleLbl="fgAcc1" presStyleIdx="1" presStyleCnt="8"/>
      <dgm:spPr/>
    </dgm:pt>
    <dgm:pt modelId="{12090259-83CE-4CF8-9E50-D75E267D0881}" type="pres">
      <dgm:prSet presAssocID="{5143AB7B-68A3-405D-90F5-4BAE0F9A1CF3}" presName="L2TextContainer" presStyleLbl="revTx" presStyleIdx="2" presStyleCnt="16">
        <dgm:presLayoutVars>
          <dgm:bulletEnabled val="1"/>
        </dgm:presLayoutVars>
      </dgm:prSet>
      <dgm:spPr/>
    </dgm:pt>
    <dgm:pt modelId="{2C3A9FFE-977E-4708-87BA-74F6789F4A5C}" type="pres">
      <dgm:prSet presAssocID="{5143AB7B-68A3-405D-90F5-4BAE0F9A1CF3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99E55938-4D19-4983-810E-A4ECFD814913}" type="pres">
      <dgm:prSet presAssocID="{5143AB7B-68A3-405D-90F5-4BAE0F9A1CF3}" presName="ConnectLine" presStyleLbl="dkBgShp" presStyleIdx="3" presStyleCnt="10"/>
      <dgm:spPr/>
    </dgm:pt>
    <dgm:pt modelId="{72F4F7FC-EA10-4BE5-8F85-3DF6E04F63D4}" type="pres">
      <dgm:prSet presAssocID="{5143AB7B-68A3-405D-90F5-4BAE0F9A1CF3}" presName="ConnectorPoint" presStyleCnt="0"/>
      <dgm:spPr/>
    </dgm:pt>
    <dgm:pt modelId="{5F5D77B3-7F0A-4CF6-BEC9-A0F434E5FD8B}" type="pres">
      <dgm:prSet presAssocID="{5143AB7B-68A3-405D-90F5-4BAE0F9A1CF3}" presName="Bullet" presStyleLbl="lnNode1" presStyleIdx="1" presStyleCnt="8"/>
      <dgm:spPr/>
    </dgm:pt>
    <dgm:pt modelId="{05A5EED3-09A1-466B-A01E-C24189B50212}" type="pres">
      <dgm:prSet presAssocID="{5143AB7B-68A3-405D-90F5-4BAE0F9A1CF3}" presName="EmptyPlaceHolder" presStyleCnt="0"/>
      <dgm:spPr/>
    </dgm:pt>
    <dgm:pt modelId="{7AD5ABCA-7C92-4041-B01D-02462EBA04DB}" type="pres">
      <dgm:prSet presAssocID="{FD46965C-DB47-4084-998A-8BF2610936B5}" presName="spaceBetweenRectangles" presStyleCnt="0"/>
      <dgm:spPr/>
    </dgm:pt>
    <dgm:pt modelId="{F611BDF6-0BAB-4939-9C0F-473661F60BBC}" type="pres">
      <dgm:prSet presAssocID="{1F8C88F2-A735-4EAC-A772-570D07065216}" presName="composite" presStyleCnt="0"/>
      <dgm:spPr/>
    </dgm:pt>
    <dgm:pt modelId="{7D8D06F8-98B9-4D95-92ED-77266C71F96D}" type="pres">
      <dgm:prSet presAssocID="{1F8C88F2-A735-4EAC-A772-570D07065216}" presName="DropPinPlaceHolder" presStyleCnt="0"/>
      <dgm:spPr/>
    </dgm:pt>
    <dgm:pt modelId="{0BB566EB-CA48-41CA-85DE-4F9E17090C23}" type="pres">
      <dgm:prSet presAssocID="{1F8C88F2-A735-4EAC-A772-570D07065216}" presName="DropPin" presStyleLbl="alignNode1" presStyleIdx="2" presStyleCnt="8"/>
      <dgm:spPr/>
    </dgm:pt>
    <dgm:pt modelId="{2B523A0E-F519-4F68-8AA5-33C4E60FBCCA}" type="pres">
      <dgm:prSet presAssocID="{1F8C88F2-A735-4EAC-A772-570D07065216}" presName="Ellipse" presStyleLbl="fgAcc1" presStyleIdx="2" presStyleCnt="8"/>
      <dgm:spPr/>
    </dgm:pt>
    <dgm:pt modelId="{87690600-05F5-4D34-93BE-2855095C55A0}" type="pres">
      <dgm:prSet presAssocID="{1F8C88F2-A735-4EAC-A772-570D07065216}" presName="L2TextContainer" presStyleLbl="revTx" presStyleIdx="4" presStyleCnt="16">
        <dgm:presLayoutVars>
          <dgm:bulletEnabled val="1"/>
        </dgm:presLayoutVars>
      </dgm:prSet>
      <dgm:spPr/>
    </dgm:pt>
    <dgm:pt modelId="{4D9D6EF3-CC79-404F-81BD-3AAF21874573}" type="pres">
      <dgm:prSet presAssocID="{1F8C88F2-A735-4EAC-A772-570D07065216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941E6F75-B49E-4805-ADCF-7366293B8AA9}" type="pres">
      <dgm:prSet presAssocID="{1F8C88F2-A735-4EAC-A772-570D07065216}" presName="ConnectLine" presStyleLbl="dkBgShp" presStyleIdx="4" presStyleCnt="10"/>
      <dgm:spPr/>
    </dgm:pt>
    <dgm:pt modelId="{BF3C5773-C0BA-41C3-A4C6-213479A430A0}" type="pres">
      <dgm:prSet presAssocID="{1F8C88F2-A735-4EAC-A772-570D07065216}" presName="ConnectorPoint" presStyleCnt="0"/>
      <dgm:spPr/>
    </dgm:pt>
    <dgm:pt modelId="{F634C016-1146-46C8-B2E7-D9E78106B7D2}" type="pres">
      <dgm:prSet presAssocID="{1F8C88F2-A735-4EAC-A772-570D07065216}" presName="Bullet" presStyleLbl="lnNode1" presStyleIdx="2" presStyleCnt="8"/>
      <dgm:spPr/>
    </dgm:pt>
    <dgm:pt modelId="{71C9EEB3-0846-47AB-98F4-515A2A4A18FE}" type="pres">
      <dgm:prSet presAssocID="{1F8C88F2-A735-4EAC-A772-570D07065216}" presName="EmptyPlaceHolder" presStyleCnt="0"/>
      <dgm:spPr/>
    </dgm:pt>
    <dgm:pt modelId="{D091D90B-D04B-42AD-B6B7-A0C8DF38B279}" type="pres">
      <dgm:prSet presAssocID="{B3B0F9F6-6970-4915-BB58-F9A6220437E8}" presName="spaceBetweenRectangles" presStyleCnt="0"/>
      <dgm:spPr/>
    </dgm:pt>
    <dgm:pt modelId="{5036074D-29E8-40B1-8D50-74369033D807}" type="pres">
      <dgm:prSet presAssocID="{64EE4B23-7F13-404B-B8B4-334356B59928}" presName="composite" presStyleCnt="0"/>
      <dgm:spPr/>
    </dgm:pt>
    <dgm:pt modelId="{44809DE0-0C3F-4831-878F-2DDBF8A84DC1}" type="pres">
      <dgm:prSet presAssocID="{64EE4B23-7F13-404B-B8B4-334356B59928}" presName="DropPinPlaceHolder" presStyleCnt="0"/>
      <dgm:spPr/>
    </dgm:pt>
    <dgm:pt modelId="{4B147B80-861C-4E3A-A019-8208D5359502}" type="pres">
      <dgm:prSet presAssocID="{64EE4B23-7F13-404B-B8B4-334356B59928}" presName="DropPin" presStyleLbl="alignNode1" presStyleIdx="3" presStyleCnt="8"/>
      <dgm:spPr/>
    </dgm:pt>
    <dgm:pt modelId="{4C2A5B2A-F598-49A5-9D70-D71BB0B51273}" type="pres">
      <dgm:prSet presAssocID="{64EE4B23-7F13-404B-B8B4-334356B59928}" presName="Ellipse" presStyleLbl="fgAcc1" presStyleIdx="3" presStyleCnt="8"/>
      <dgm:spPr/>
    </dgm:pt>
    <dgm:pt modelId="{7AD4ECF3-8666-4EE0-9287-94FCEA4107BC}" type="pres">
      <dgm:prSet presAssocID="{64EE4B23-7F13-404B-B8B4-334356B59928}" presName="L2TextContainer" presStyleLbl="revTx" presStyleIdx="6" presStyleCnt="16">
        <dgm:presLayoutVars>
          <dgm:bulletEnabled val="1"/>
        </dgm:presLayoutVars>
      </dgm:prSet>
      <dgm:spPr/>
    </dgm:pt>
    <dgm:pt modelId="{8C3C6F24-83AC-4FE3-B33C-658D56780C8B}" type="pres">
      <dgm:prSet presAssocID="{64EE4B23-7F13-404B-B8B4-334356B59928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3767235F-DDAD-4E5B-A2D1-017F6795E906}" type="pres">
      <dgm:prSet presAssocID="{64EE4B23-7F13-404B-B8B4-334356B59928}" presName="ConnectLine" presStyleLbl="dkBgShp" presStyleIdx="5" presStyleCnt="10"/>
      <dgm:spPr/>
    </dgm:pt>
    <dgm:pt modelId="{BC665613-C766-4199-8B79-5808F902FB5F}" type="pres">
      <dgm:prSet presAssocID="{64EE4B23-7F13-404B-B8B4-334356B59928}" presName="ConnectorPoint" presStyleCnt="0"/>
      <dgm:spPr/>
    </dgm:pt>
    <dgm:pt modelId="{07024344-8745-4A03-8FB0-F21C2A5353A3}" type="pres">
      <dgm:prSet presAssocID="{64EE4B23-7F13-404B-B8B4-334356B59928}" presName="Bullet" presStyleLbl="lnNode1" presStyleIdx="3" presStyleCnt="8"/>
      <dgm:spPr/>
    </dgm:pt>
    <dgm:pt modelId="{6671EFF3-9E7F-43CC-82EC-E9A67201B7AD}" type="pres">
      <dgm:prSet presAssocID="{64EE4B23-7F13-404B-B8B4-334356B59928}" presName="EmptyPlaceHolder" presStyleCnt="0"/>
      <dgm:spPr/>
    </dgm:pt>
    <dgm:pt modelId="{BC409156-7296-4797-97D9-CAA2FC501D3B}" type="pres">
      <dgm:prSet presAssocID="{D688C627-DCD0-4E91-92D9-A19ECB71279B}" presName="spaceBetweenRectangles" presStyleCnt="0"/>
      <dgm:spPr/>
    </dgm:pt>
    <dgm:pt modelId="{DD9F7C68-2EEA-4D09-BAF8-204012FD0F0A}" type="pres">
      <dgm:prSet presAssocID="{EED610B3-5C72-4674-B7BF-9FE1D9360C27}" presName="composite" presStyleCnt="0"/>
      <dgm:spPr/>
    </dgm:pt>
    <dgm:pt modelId="{703BE853-93B2-4599-AF97-901D37BF1453}" type="pres">
      <dgm:prSet presAssocID="{EED610B3-5C72-4674-B7BF-9FE1D9360C27}" presName="DropPinPlaceHolder" presStyleCnt="0"/>
      <dgm:spPr/>
    </dgm:pt>
    <dgm:pt modelId="{AFD36CCC-D5BF-4F9D-9627-0C4B9A61710D}" type="pres">
      <dgm:prSet presAssocID="{EED610B3-5C72-4674-B7BF-9FE1D9360C27}" presName="DropPin" presStyleLbl="alignNode1" presStyleIdx="4" presStyleCnt="8"/>
      <dgm:spPr/>
    </dgm:pt>
    <dgm:pt modelId="{F7F8778B-B769-434F-B5F6-F98DBC43D03A}" type="pres">
      <dgm:prSet presAssocID="{EED610B3-5C72-4674-B7BF-9FE1D9360C27}" presName="Ellipse" presStyleLbl="fgAcc1" presStyleIdx="4" presStyleCnt="8"/>
      <dgm:spPr/>
    </dgm:pt>
    <dgm:pt modelId="{DF3E1327-F970-4EA8-BB96-D4B23FE1905D}" type="pres">
      <dgm:prSet presAssocID="{EED610B3-5C72-4674-B7BF-9FE1D9360C27}" presName="L2TextContainer" presStyleLbl="revTx" presStyleIdx="8" presStyleCnt="16">
        <dgm:presLayoutVars>
          <dgm:bulletEnabled val="1"/>
        </dgm:presLayoutVars>
      </dgm:prSet>
      <dgm:spPr/>
    </dgm:pt>
    <dgm:pt modelId="{127CAD12-C249-459C-97AD-5A6F2C07408A}" type="pres">
      <dgm:prSet presAssocID="{EED610B3-5C72-4674-B7BF-9FE1D9360C27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2FAEB421-05DA-4995-A453-3BA89FD0E5C2}" type="pres">
      <dgm:prSet presAssocID="{EED610B3-5C72-4674-B7BF-9FE1D9360C27}" presName="ConnectLine" presStyleLbl="dkBgShp" presStyleIdx="6" presStyleCnt="10"/>
      <dgm:spPr/>
    </dgm:pt>
    <dgm:pt modelId="{0C1A2CA7-1E24-4506-A6A6-DCEB8B785541}" type="pres">
      <dgm:prSet presAssocID="{EED610B3-5C72-4674-B7BF-9FE1D9360C27}" presName="ConnectorPoint" presStyleCnt="0"/>
      <dgm:spPr/>
    </dgm:pt>
    <dgm:pt modelId="{96DD714D-9377-4E03-97C8-8A5407A32099}" type="pres">
      <dgm:prSet presAssocID="{EED610B3-5C72-4674-B7BF-9FE1D9360C27}" presName="Bullet" presStyleLbl="lnNode1" presStyleIdx="4" presStyleCnt="8"/>
      <dgm:spPr/>
    </dgm:pt>
    <dgm:pt modelId="{67118F91-AFA1-4200-846E-E7B4BB09046F}" type="pres">
      <dgm:prSet presAssocID="{EED610B3-5C72-4674-B7BF-9FE1D9360C27}" presName="EmptyPlaceHolder" presStyleCnt="0"/>
      <dgm:spPr/>
    </dgm:pt>
    <dgm:pt modelId="{0D73510D-07FB-4C7A-931A-645522695E8A}" type="pres">
      <dgm:prSet presAssocID="{3BDC2744-03FC-4F5D-BE4D-0A2DD4B1B366}" presName="spaceBetweenRectangles" presStyleCnt="0"/>
      <dgm:spPr/>
    </dgm:pt>
    <dgm:pt modelId="{816489FF-DAAF-4A45-A36F-F40848B1E422}" type="pres">
      <dgm:prSet presAssocID="{D9A3F598-53DD-4319-8302-A0BABA86F7BE}" presName="composite" presStyleCnt="0"/>
      <dgm:spPr/>
    </dgm:pt>
    <dgm:pt modelId="{A51129D1-56D0-4F44-9A0F-F189E861F554}" type="pres">
      <dgm:prSet presAssocID="{D9A3F598-53DD-4319-8302-A0BABA86F7BE}" presName="DropPinPlaceHolder" presStyleCnt="0"/>
      <dgm:spPr/>
    </dgm:pt>
    <dgm:pt modelId="{F5F0AD32-B78A-41E4-9AD7-24A615C69412}" type="pres">
      <dgm:prSet presAssocID="{D9A3F598-53DD-4319-8302-A0BABA86F7BE}" presName="DropPin" presStyleLbl="alignNode1" presStyleIdx="5" presStyleCnt="8"/>
      <dgm:spPr/>
    </dgm:pt>
    <dgm:pt modelId="{6FD5DA06-111C-49ED-92E2-D71A12002F81}" type="pres">
      <dgm:prSet presAssocID="{D9A3F598-53DD-4319-8302-A0BABA86F7BE}" presName="Ellipse" presStyleLbl="fgAcc1" presStyleIdx="5" presStyleCnt="8"/>
      <dgm:spPr/>
    </dgm:pt>
    <dgm:pt modelId="{5895CB79-E94E-44B7-9B02-97DA0B1C63F2}" type="pres">
      <dgm:prSet presAssocID="{D9A3F598-53DD-4319-8302-A0BABA86F7BE}" presName="L2TextContainer" presStyleLbl="revTx" presStyleIdx="10" presStyleCnt="16">
        <dgm:presLayoutVars>
          <dgm:bulletEnabled val="1"/>
        </dgm:presLayoutVars>
      </dgm:prSet>
      <dgm:spPr/>
    </dgm:pt>
    <dgm:pt modelId="{35614524-BD58-4E42-89B7-5E60D1DD85B4}" type="pres">
      <dgm:prSet presAssocID="{D9A3F598-53DD-4319-8302-A0BABA86F7BE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B59DFFB1-2C9E-4B85-B9D7-E169C1F3825A}" type="pres">
      <dgm:prSet presAssocID="{D9A3F598-53DD-4319-8302-A0BABA86F7BE}" presName="ConnectLine" presStyleLbl="dkBgShp" presStyleIdx="7" presStyleCnt="10"/>
      <dgm:spPr/>
    </dgm:pt>
    <dgm:pt modelId="{1C825CBC-8EEF-45DC-992E-360145464D68}" type="pres">
      <dgm:prSet presAssocID="{D9A3F598-53DD-4319-8302-A0BABA86F7BE}" presName="ConnectorPoint" presStyleCnt="0"/>
      <dgm:spPr/>
    </dgm:pt>
    <dgm:pt modelId="{CF94D146-1AC3-4513-8E30-1F4376CFE656}" type="pres">
      <dgm:prSet presAssocID="{D9A3F598-53DD-4319-8302-A0BABA86F7BE}" presName="Bullet" presStyleLbl="lnNode1" presStyleIdx="5" presStyleCnt="8"/>
      <dgm:spPr/>
    </dgm:pt>
    <dgm:pt modelId="{25C53157-8A55-4FFB-9126-94DE2F124CDC}" type="pres">
      <dgm:prSet presAssocID="{D9A3F598-53DD-4319-8302-A0BABA86F7BE}" presName="EmptyPlaceHolder" presStyleCnt="0"/>
      <dgm:spPr/>
    </dgm:pt>
    <dgm:pt modelId="{952CACDD-6BC1-4C5C-BC44-E73679F62A4F}" type="pres">
      <dgm:prSet presAssocID="{D5D4727B-59DA-4772-A9CC-A82BBF34477D}" presName="spaceBetweenRectangles" presStyleCnt="0"/>
      <dgm:spPr/>
    </dgm:pt>
    <dgm:pt modelId="{18768FAA-E8FF-4BE4-867F-9319D5BBBED0}" type="pres">
      <dgm:prSet presAssocID="{1F6D0122-4C54-4236-874B-FBCD2C05A756}" presName="composite" presStyleCnt="0"/>
      <dgm:spPr/>
    </dgm:pt>
    <dgm:pt modelId="{23196331-D959-406B-A8D6-731AB8B1B8B7}" type="pres">
      <dgm:prSet presAssocID="{1F6D0122-4C54-4236-874B-FBCD2C05A756}" presName="DropPinPlaceHolder" presStyleCnt="0"/>
      <dgm:spPr/>
    </dgm:pt>
    <dgm:pt modelId="{EB6147A2-030D-4456-9113-95946735FE7D}" type="pres">
      <dgm:prSet presAssocID="{1F6D0122-4C54-4236-874B-FBCD2C05A756}" presName="DropPin" presStyleLbl="alignNode1" presStyleIdx="6" presStyleCnt="8"/>
      <dgm:spPr/>
    </dgm:pt>
    <dgm:pt modelId="{2D7E6438-3D66-4D67-84E2-944BCD72050B}" type="pres">
      <dgm:prSet presAssocID="{1F6D0122-4C54-4236-874B-FBCD2C05A756}" presName="Ellipse" presStyleLbl="fgAcc1" presStyleIdx="6" presStyleCnt="8"/>
      <dgm:spPr/>
    </dgm:pt>
    <dgm:pt modelId="{03FFD780-76A8-4FFE-BBF8-B0B6536A59AF}" type="pres">
      <dgm:prSet presAssocID="{1F6D0122-4C54-4236-874B-FBCD2C05A756}" presName="L2TextContainer" presStyleLbl="revTx" presStyleIdx="12" presStyleCnt="16">
        <dgm:presLayoutVars>
          <dgm:bulletEnabled val="1"/>
        </dgm:presLayoutVars>
      </dgm:prSet>
      <dgm:spPr/>
    </dgm:pt>
    <dgm:pt modelId="{DC3B3784-CFF2-4F6A-A6A2-58401825455C}" type="pres">
      <dgm:prSet presAssocID="{1F6D0122-4C54-4236-874B-FBCD2C05A756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DC6D03D6-5D8C-4088-B600-BFB27E933F80}" type="pres">
      <dgm:prSet presAssocID="{1F6D0122-4C54-4236-874B-FBCD2C05A756}" presName="ConnectLine" presStyleLbl="dkBgShp" presStyleIdx="8" presStyleCnt="10"/>
      <dgm:spPr/>
    </dgm:pt>
    <dgm:pt modelId="{87FA62FC-5BA7-43F0-8D8A-69D37FDBF5CA}" type="pres">
      <dgm:prSet presAssocID="{1F6D0122-4C54-4236-874B-FBCD2C05A756}" presName="ConnectorPoint" presStyleCnt="0"/>
      <dgm:spPr/>
    </dgm:pt>
    <dgm:pt modelId="{CC635731-556A-4339-B3EE-61B3AA964D9D}" type="pres">
      <dgm:prSet presAssocID="{1F6D0122-4C54-4236-874B-FBCD2C05A756}" presName="Bullet" presStyleLbl="lnNode1" presStyleIdx="6" presStyleCnt="8"/>
      <dgm:spPr/>
    </dgm:pt>
    <dgm:pt modelId="{B44EFDEB-352E-46D9-990C-AC04F3F72A44}" type="pres">
      <dgm:prSet presAssocID="{1F6D0122-4C54-4236-874B-FBCD2C05A756}" presName="EmptyPlaceHolder" presStyleCnt="0"/>
      <dgm:spPr/>
    </dgm:pt>
    <dgm:pt modelId="{37FF119D-2595-4140-BE5F-0E6E0A09CE5D}" type="pres">
      <dgm:prSet presAssocID="{CCDF6CD6-9184-4436-8C05-B818DE344637}" presName="spaceBetweenRectangles" presStyleCnt="0"/>
      <dgm:spPr/>
    </dgm:pt>
    <dgm:pt modelId="{5A2D65B1-703F-487C-8005-6F7CBFB13DBC}" type="pres">
      <dgm:prSet presAssocID="{BD014AB1-77CA-452E-81B2-AB53E1AC71D5}" presName="composite" presStyleCnt="0"/>
      <dgm:spPr/>
    </dgm:pt>
    <dgm:pt modelId="{2A4BDEBC-FC95-4444-8523-02977931D909}" type="pres">
      <dgm:prSet presAssocID="{BD014AB1-77CA-452E-81B2-AB53E1AC71D5}" presName="DropPinPlaceHolder" presStyleCnt="0"/>
      <dgm:spPr/>
    </dgm:pt>
    <dgm:pt modelId="{D3365E5F-75A1-4C37-AF92-56FCE12D9A2B}" type="pres">
      <dgm:prSet presAssocID="{BD014AB1-77CA-452E-81B2-AB53E1AC71D5}" presName="DropPin" presStyleLbl="alignNode1" presStyleIdx="7" presStyleCnt="8"/>
      <dgm:spPr/>
    </dgm:pt>
    <dgm:pt modelId="{FDA9229B-C321-4813-81DF-3DD350690249}" type="pres">
      <dgm:prSet presAssocID="{BD014AB1-77CA-452E-81B2-AB53E1AC71D5}" presName="Ellipse" presStyleLbl="fgAcc1" presStyleIdx="7" presStyleCnt="8"/>
      <dgm:spPr/>
    </dgm:pt>
    <dgm:pt modelId="{C9CE5AD8-8287-4190-B96A-F0656CD87B8E}" type="pres">
      <dgm:prSet presAssocID="{BD014AB1-77CA-452E-81B2-AB53E1AC71D5}" presName="L2TextContainer" presStyleLbl="revTx" presStyleIdx="14" presStyleCnt="16">
        <dgm:presLayoutVars>
          <dgm:bulletEnabled val="1"/>
        </dgm:presLayoutVars>
      </dgm:prSet>
      <dgm:spPr/>
    </dgm:pt>
    <dgm:pt modelId="{7D503E48-82AB-4F64-A660-80CE54225852}" type="pres">
      <dgm:prSet presAssocID="{BD014AB1-77CA-452E-81B2-AB53E1AC71D5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6C62685C-1367-49EB-8CB3-C0115D1A8F41}" type="pres">
      <dgm:prSet presAssocID="{BD014AB1-77CA-452E-81B2-AB53E1AC71D5}" presName="ConnectLine" presStyleLbl="dkBgShp" presStyleIdx="9" presStyleCnt="10"/>
      <dgm:spPr/>
    </dgm:pt>
    <dgm:pt modelId="{6781AA5F-DE2B-4ED2-A4A2-00BD06A866B4}" type="pres">
      <dgm:prSet presAssocID="{BD014AB1-77CA-452E-81B2-AB53E1AC71D5}" presName="ConnectorPoint" presStyleCnt="0"/>
      <dgm:spPr/>
    </dgm:pt>
    <dgm:pt modelId="{CCDCA2D7-A8A5-4862-9927-D579DC489918}" type="pres">
      <dgm:prSet presAssocID="{BD014AB1-77CA-452E-81B2-AB53E1AC71D5}" presName="Bullet" presStyleLbl="lnNode1" presStyleIdx="7" presStyleCnt="8"/>
      <dgm:spPr/>
    </dgm:pt>
    <dgm:pt modelId="{8F63F5CD-96F6-48E8-B0BA-6703A2FE69E1}" type="pres">
      <dgm:prSet presAssocID="{BD014AB1-77CA-452E-81B2-AB53E1AC71D5}" presName="EmptyPlaceHolder" presStyleCnt="0"/>
      <dgm:spPr/>
    </dgm:pt>
  </dgm:ptLst>
  <dgm:cxnLst>
    <dgm:cxn modelId="{AA503428-DA21-460D-BA08-DEF76C1ED622}" srcId="{494FE8A6-1C44-4B99-8E26-842C689B61D9}" destId="{BD014AB1-77CA-452E-81B2-AB53E1AC71D5}" srcOrd="7" destOrd="0" parTransId="{ED4D2506-BAC1-4F8B-B19E-84AD1E47C053}" sibTransId="{7D65D25E-C6A8-4986-9AC0-C2A867D195A5}"/>
    <dgm:cxn modelId="{90CC105D-8AF7-473F-B8C1-9877E3F5E2D1}" type="presOf" srcId="{EE607252-A23B-4F46-8781-1971B987737D}" destId="{FDCDA6DC-1037-4125-82C6-489E48416BFD}" srcOrd="0" destOrd="0" presId="urn:microsoft.com/office/officeart/2024/layout/BulletTimeline"/>
    <dgm:cxn modelId="{B4D4226A-E4D0-4955-B69D-230ACF84965B}" srcId="{494FE8A6-1C44-4B99-8E26-842C689B61D9}" destId="{1F8C88F2-A735-4EAC-A772-570D07065216}" srcOrd="2" destOrd="0" parTransId="{AA94E7B0-2125-4E07-9C31-1D104AD0C712}" sibTransId="{B3B0F9F6-6970-4915-BB58-F9A6220437E8}"/>
    <dgm:cxn modelId="{594FDE59-348F-4907-9735-EB66A9933367}" type="presOf" srcId="{1F8C88F2-A735-4EAC-A772-570D07065216}" destId="{4D9D6EF3-CC79-404F-81BD-3AAF21874573}" srcOrd="0" destOrd="0" presId="urn:microsoft.com/office/officeart/2024/layout/BulletTimeline"/>
    <dgm:cxn modelId="{4E4E057D-80FE-4862-B658-9DAA0095DBE2}" type="presOf" srcId="{1F6D0122-4C54-4236-874B-FBCD2C05A756}" destId="{DC3B3784-CFF2-4F6A-A6A2-58401825455C}" srcOrd="0" destOrd="0" presId="urn:microsoft.com/office/officeart/2024/layout/BulletTimeline"/>
    <dgm:cxn modelId="{3AC91D7F-8A0E-46BE-95EF-E437FE8C264A}" type="presOf" srcId="{494FE8A6-1C44-4B99-8E26-842C689B61D9}" destId="{D344F25D-6E78-4FF2-ACB3-88A384FA10D2}" srcOrd="0" destOrd="0" presId="urn:microsoft.com/office/officeart/2024/layout/BulletTimeline"/>
    <dgm:cxn modelId="{6BA19E91-FCCD-4EE7-A96F-87EB4B29BC5A}" type="presOf" srcId="{64EE4B23-7F13-404B-B8B4-334356B59928}" destId="{8C3C6F24-83AC-4FE3-B33C-658D56780C8B}" srcOrd="0" destOrd="0" presId="urn:microsoft.com/office/officeart/2024/layout/BulletTimeline"/>
    <dgm:cxn modelId="{11C8D696-861B-4A76-95EE-6FB6378ED2A4}" srcId="{494FE8A6-1C44-4B99-8E26-842C689B61D9}" destId="{64EE4B23-7F13-404B-B8B4-334356B59928}" srcOrd="3" destOrd="0" parTransId="{D1D89B99-19DC-497D-9D25-1FDA0330717E}" sibTransId="{D688C627-DCD0-4E91-92D9-A19ECB71279B}"/>
    <dgm:cxn modelId="{F12D24A3-30AD-449B-904C-9838D638E3A1}" type="presOf" srcId="{EED610B3-5C72-4674-B7BF-9FE1D9360C27}" destId="{127CAD12-C249-459C-97AD-5A6F2C07408A}" srcOrd="0" destOrd="0" presId="urn:microsoft.com/office/officeart/2024/layout/BulletTimeline"/>
    <dgm:cxn modelId="{04E872B8-0427-4C0A-95C0-1CACB9891E16}" srcId="{494FE8A6-1C44-4B99-8E26-842C689B61D9}" destId="{D9A3F598-53DD-4319-8302-A0BABA86F7BE}" srcOrd="5" destOrd="0" parTransId="{0056B186-3111-4340-B65B-07723B728A9B}" sibTransId="{D5D4727B-59DA-4772-A9CC-A82BBF34477D}"/>
    <dgm:cxn modelId="{8A450EC2-32E9-4614-B313-04962C84EBA0}" type="presOf" srcId="{5143AB7B-68A3-405D-90F5-4BAE0F9A1CF3}" destId="{2C3A9FFE-977E-4708-87BA-74F6789F4A5C}" srcOrd="0" destOrd="0" presId="urn:microsoft.com/office/officeart/2024/layout/BulletTimeline"/>
    <dgm:cxn modelId="{B5F9CCC2-EEDB-42D1-AE3F-51EBE7E39924}" type="presOf" srcId="{BD014AB1-77CA-452E-81B2-AB53E1AC71D5}" destId="{7D503E48-82AB-4F64-A660-80CE54225852}" srcOrd="0" destOrd="0" presId="urn:microsoft.com/office/officeart/2024/layout/BulletTimeline"/>
    <dgm:cxn modelId="{B54DCBC9-73CC-4FFC-875D-D47BEE3F16EE}" srcId="{494FE8A6-1C44-4B99-8E26-842C689B61D9}" destId="{1F6D0122-4C54-4236-874B-FBCD2C05A756}" srcOrd="6" destOrd="0" parTransId="{227020D6-C827-4B5B-98B0-979CDD7DD552}" sibTransId="{CCDF6CD6-9184-4436-8C05-B818DE344637}"/>
    <dgm:cxn modelId="{5BADC5E4-7D95-4C2C-8CA9-F6D826797BA8}" srcId="{494FE8A6-1C44-4B99-8E26-842C689B61D9}" destId="{EED610B3-5C72-4674-B7BF-9FE1D9360C27}" srcOrd="4" destOrd="0" parTransId="{854F3891-C331-4452-A863-3B6BC76F1E11}" sibTransId="{3BDC2744-03FC-4F5D-BE4D-0A2DD4B1B366}"/>
    <dgm:cxn modelId="{5C59D8EE-57D7-4776-B55E-E7AB66FF5B6B}" srcId="{494FE8A6-1C44-4B99-8E26-842C689B61D9}" destId="{5143AB7B-68A3-405D-90F5-4BAE0F9A1CF3}" srcOrd="1" destOrd="0" parTransId="{672DFA5B-5CAA-49A3-9089-E754C1706F93}" sibTransId="{FD46965C-DB47-4084-998A-8BF2610936B5}"/>
    <dgm:cxn modelId="{C20EB8F1-B2D6-4899-910B-EAF9EE85EC47}" type="presOf" srcId="{D9A3F598-53DD-4319-8302-A0BABA86F7BE}" destId="{35614524-BD58-4E42-89B7-5E60D1DD85B4}" srcOrd="0" destOrd="0" presId="urn:microsoft.com/office/officeart/2024/layout/BulletTimeline"/>
    <dgm:cxn modelId="{CCDD42FB-5313-4818-AC96-CC8926C0CA96}" srcId="{494FE8A6-1C44-4B99-8E26-842C689B61D9}" destId="{EE607252-A23B-4F46-8781-1971B987737D}" srcOrd="0" destOrd="0" parTransId="{63D51092-1BBE-40A7-ABF5-5BE326A07FB4}" sibTransId="{CD3E17E1-A06E-4DE6-B2B3-544BA6A3074A}"/>
    <dgm:cxn modelId="{DB3D6DBC-B292-46DF-8774-A51ECE1F1FDA}" type="presParOf" srcId="{D344F25D-6E78-4FF2-ACB3-88A384FA10D2}" destId="{EB5FF6A3-5183-47A9-91DD-CCB96706A1FD}" srcOrd="0" destOrd="0" presId="urn:microsoft.com/office/officeart/2024/layout/BulletTimeline"/>
    <dgm:cxn modelId="{040963AA-8E64-421B-984E-70366E3860D1}" type="presParOf" srcId="{EB5FF6A3-5183-47A9-91DD-CCB96706A1FD}" destId="{C33B1CC3-D632-4E55-8D4A-E8F5BE89D366}" srcOrd="0" destOrd="0" presId="urn:microsoft.com/office/officeart/2024/layout/BulletTimeline"/>
    <dgm:cxn modelId="{0FB3BBCA-E8A9-484E-B8C2-D1603BD669E1}" type="presParOf" srcId="{EB5FF6A3-5183-47A9-91DD-CCB96706A1FD}" destId="{71724C94-F193-41E0-8D9E-BA1E5EA94511}" srcOrd="1" destOrd="0" presId="urn:microsoft.com/office/officeart/2024/layout/BulletTimeline"/>
    <dgm:cxn modelId="{6F3361F5-A496-46B7-B779-897F20005BC2}" type="presParOf" srcId="{D344F25D-6E78-4FF2-ACB3-88A384FA10D2}" destId="{08D9C1A1-40F2-4D54-BEBC-DB89211CC817}" srcOrd="1" destOrd="0" presId="urn:microsoft.com/office/officeart/2024/layout/BulletTimeline"/>
    <dgm:cxn modelId="{B4F0A634-4751-431F-9928-C30D81DB2953}" type="presParOf" srcId="{08D9C1A1-40F2-4D54-BEBC-DB89211CC817}" destId="{4D53E2CE-80E7-4BF0-87EA-33A2D908DF97}" srcOrd="0" destOrd="0" presId="urn:microsoft.com/office/officeart/2024/layout/BulletTimeline"/>
    <dgm:cxn modelId="{63BC8694-A570-41A7-A6B5-3A57E4A73464}" type="presParOf" srcId="{4D53E2CE-80E7-4BF0-87EA-33A2D908DF97}" destId="{F957A375-792B-438E-B585-282D7F56A2F8}" srcOrd="0" destOrd="0" presId="urn:microsoft.com/office/officeart/2024/layout/BulletTimeline"/>
    <dgm:cxn modelId="{641AAD8F-81B2-4C13-AB79-5F5C0B8CD728}" type="presParOf" srcId="{F957A375-792B-438E-B585-282D7F56A2F8}" destId="{7DB6601A-0D5A-477A-B778-8AE77D9F9479}" srcOrd="0" destOrd="0" presId="urn:microsoft.com/office/officeart/2024/layout/BulletTimeline"/>
    <dgm:cxn modelId="{0C12FD6A-0923-437A-B579-05D5B70354C8}" type="presParOf" srcId="{F957A375-792B-438E-B585-282D7F56A2F8}" destId="{FDB6C7AC-60F9-48E5-9EB0-2939954DE7C6}" srcOrd="1" destOrd="0" presId="urn:microsoft.com/office/officeart/2024/layout/BulletTimeline"/>
    <dgm:cxn modelId="{EFA60140-AE68-4B4F-82C7-F41AEEF68FC3}" type="presParOf" srcId="{4D53E2CE-80E7-4BF0-87EA-33A2D908DF97}" destId="{686DB5CA-CA79-4389-903F-34F677F2314E}" srcOrd="1" destOrd="0" presId="urn:microsoft.com/office/officeart/2024/layout/BulletTimeline"/>
    <dgm:cxn modelId="{F73BF451-62E5-4BDF-A6EA-650F3121A594}" type="presParOf" srcId="{4D53E2CE-80E7-4BF0-87EA-33A2D908DF97}" destId="{FDCDA6DC-1037-4125-82C6-489E48416BFD}" srcOrd="2" destOrd="0" presId="urn:microsoft.com/office/officeart/2024/layout/BulletTimeline"/>
    <dgm:cxn modelId="{E68506EF-4BA5-4AF7-A166-AEFABFD6CA93}" type="presParOf" srcId="{4D53E2CE-80E7-4BF0-87EA-33A2D908DF97}" destId="{46F0C544-FDE3-467A-8AEB-9E2CED107137}" srcOrd="3" destOrd="0" presId="urn:microsoft.com/office/officeart/2024/layout/BulletTimeline"/>
    <dgm:cxn modelId="{6C9C785B-784E-47B5-9C5E-1321E2FD2834}" type="presParOf" srcId="{4D53E2CE-80E7-4BF0-87EA-33A2D908DF97}" destId="{B4BC9C8A-D795-49E4-A4C7-819CED054F4E}" srcOrd="4" destOrd="0" presId="urn:microsoft.com/office/officeart/2024/layout/BulletTimeline"/>
    <dgm:cxn modelId="{BF74275D-6725-449C-8B7F-EBFDC4CB1360}" type="presParOf" srcId="{B4BC9C8A-D795-49E4-A4C7-819CED054F4E}" destId="{19451DBC-1069-4611-AD71-FCC2125CB176}" srcOrd="0" destOrd="0" presId="urn:microsoft.com/office/officeart/2024/layout/BulletTimeline"/>
    <dgm:cxn modelId="{966EC12C-C2A3-451B-9FB2-E6250B0EA13E}" type="presParOf" srcId="{4D53E2CE-80E7-4BF0-87EA-33A2D908DF97}" destId="{B024C0A1-7CEF-40FC-8270-C75685249D18}" srcOrd="5" destOrd="0" presId="urn:microsoft.com/office/officeart/2024/layout/BulletTimeline"/>
    <dgm:cxn modelId="{28D1A2C2-8D88-43ED-BE09-129DE4711935}" type="presParOf" srcId="{08D9C1A1-40F2-4D54-BEBC-DB89211CC817}" destId="{6A040346-3350-443D-A75A-4687400631C5}" srcOrd="1" destOrd="0" presId="urn:microsoft.com/office/officeart/2024/layout/BulletTimeline"/>
    <dgm:cxn modelId="{BD3A266F-DCD5-4C27-BAE2-E0D3F1EF66E6}" type="presParOf" srcId="{08D9C1A1-40F2-4D54-BEBC-DB89211CC817}" destId="{AA302CED-DDE4-4226-951A-F72F5DB1D82F}" srcOrd="2" destOrd="0" presId="urn:microsoft.com/office/officeart/2024/layout/BulletTimeline"/>
    <dgm:cxn modelId="{1F2E9604-8B27-4D10-8D5F-17E10149D6D0}" type="presParOf" srcId="{AA302CED-DDE4-4226-951A-F72F5DB1D82F}" destId="{84121B59-B2E3-45A3-A72F-B2CC0E27D2B1}" srcOrd="0" destOrd="0" presId="urn:microsoft.com/office/officeart/2024/layout/BulletTimeline"/>
    <dgm:cxn modelId="{B561ED66-C5AB-4A39-AC94-D0A66D33FB0D}" type="presParOf" srcId="{84121B59-B2E3-45A3-A72F-B2CC0E27D2B1}" destId="{E65735FA-744D-4BD8-8AAC-87E6B7D17E17}" srcOrd="0" destOrd="0" presId="urn:microsoft.com/office/officeart/2024/layout/BulletTimeline"/>
    <dgm:cxn modelId="{59292D55-F998-4EA4-930A-9EC3C8101338}" type="presParOf" srcId="{84121B59-B2E3-45A3-A72F-B2CC0E27D2B1}" destId="{D33DBD71-D2FD-4206-9891-897ECF36E1D6}" srcOrd="1" destOrd="0" presId="urn:microsoft.com/office/officeart/2024/layout/BulletTimeline"/>
    <dgm:cxn modelId="{F4512AE2-9965-479D-B8D9-8D4DE1840E81}" type="presParOf" srcId="{AA302CED-DDE4-4226-951A-F72F5DB1D82F}" destId="{12090259-83CE-4CF8-9E50-D75E267D0881}" srcOrd="1" destOrd="0" presId="urn:microsoft.com/office/officeart/2024/layout/BulletTimeline"/>
    <dgm:cxn modelId="{097D11CB-B7BD-4080-9C70-491CAAB398CE}" type="presParOf" srcId="{AA302CED-DDE4-4226-951A-F72F5DB1D82F}" destId="{2C3A9FFE-977E-4708-87BA-74F6789F4A5C}" srcOrd="2" destOrd="0" presId="urn:microsoft.com/office/officeart/2024/layout/BulletTimeline"/>
    <dgm:cxn modelId="{EF82A2D1-0BB4-42CA-99A5-7851F463A50C}" type="presParOf" srcId="{AA302CED-DDE4-4226-951A-F72F5DB1D82F}" destId="{99E55938-4D19-4983-810E-A4ECFD814913}" srcOrd="3" destOrd="0" presId="urn:microsoft.com/office/officeart/2024/layout/BulletTimeline"/>
    <dgm:cxn modelId="{AEF7E7BD-F9D2-4047-B9D9-3DCEF8183881}" type="presParOf" srcId="{AA302CED-DDE4-4226-951A-F72F5DB1D82F}" destId="{72F4F7FC-EA10-4BE5-8F85-3DF6E04F63D4}" srcOrd="4" destOrd="0" presId="urn:microsoft.com/office/officeart/2024/layout/BulletTimeline"/>
    <dgm:cxn modelId="{59A8E25C-C2DD-461A-969C-680EDA8772FA}" type="presParOf" srcId="{72F4F7FC-EA10-4BE5-8F85-3DF6E04F63D4}" destId="{5F5D77B3-7F0A-4CF6-BEC9-A0F434E5FD8B}" srcOrd="0" destOrd="0" presId="urn:microsoft.com/office/officeart/2024/layout/BulletTimeline"/>
    <dgm:cxn modelId="{5E4FD48F-A512-4C0A-BE94-19ED01C8D80A}" type="presParOf" srcId="{AA302CED-DDE4-4226-951A-F72F5DB1D82F}" destId="{05A5EED3-09A1-466B-A01E-C24189B50212}" srcOrd="5" destOrd="0" presId="urn:microsoft.com/office/officeart/2024/layout/BulletTimeline"/>
    <dgm:cxn modelId="{75FA04E9-24C5-43D1-9DE0-7513869E5497}" type="presParOf" srcId="{08D9C1A1-40F2-4D54-BEBC-DB89211CC817}" destId="{7AD5ABCA-7C92-4041-B01D-02462EBA04DB}" srcOrd="3" destOrd="0" presId="urn:microsoft.com/office/officeart/2024/layout/BulletTimeline"/>
    <dgm:cxn modelId="{BABF6616-2D6B-4797-A4EA-2BBB52188AB8}" type="presParOf" srcId="{08D9C1A1-40F2-4D54-BEBC-DB89211CC817}" destId="{F611BDF6-0BAB-4939-9C0F-473661F60BBC}" srcOrd="4" destOrd="0" presId="urn:microsoft.com/office/officeart/2024/layout/BulletTimeline"/>
    <dgm:cxn modelId="{F2815F1F-EEFA-4C20-86C0-CD18BA01606D}" type="presParOf" srcId="{F611BDF6-0BAB-4939-9C0F-473661F60BBC}" destId="{7D8D06F8-98B9-4D95-92ED-77266C71F96D}" srcOrd="0" destOrd="0" presId="urn:microsoft.com/office/officeart/2024/layout/BulletTimeline"/>
    <dgm:cxn modelId="{DCD28507-7A4D-490A-BA09-EF0A32A15A6F}" type="presParOf" srcId="{7D8D06F8-98B9-4D95-92ED-77266C71F96D}" destId="{0BB566EB-CA48-41CA-85DE-4F9E17090C23}" srcOrd="0" destOrd="0" presId="urn:microsoft.com/office/officeart/2024/layout/BulletTimeline"/>
    <dgm:cxn modelId="{184269A8-E626-42D9-94FB-4E98FEE247F8}" type="presParOf" srcId="{7D8D06F8-98B9-4D95-92ED-77266C71F96D}" destId="{2B523A0E-F519-4F68-8AA5-33C4E60FBCCA}" srcOrd="1" destOrd="0" presId="urn:microsoft.com/office/officeart/2024/layout/BulletTimeline"/>
    <dgm:cxn modelId="{AD5A7374-6FB6-4232-A1F6-72CB3DCE8D5E}" type="presParOf" srcId="{F611BDF6-0BAB-4939-9C0F-473661F60BBC}" destId="{87690600-05F5-4D34-93BE-2855095C55A0}" srcOrd="1" destOrd="0" presId="urn:microsoft.com/office/officeart/2024/layout/BulletTimeline"/>
    <dgm:cxn modelId="{6D72DB35-97FA-4F65-8271-6EC2034761C4}" type="presParOf" srcId="{F611BDF6-0BAB-4939-9C0F-473661F60BBC}" destId="{4D9D6EF3-CC79-404F-81BD-3AAF21874573}" srcOrd="2" destOrd="0" presId="urn:microsoft.com/office/officeart/2024/layout/BulletTimeline"/>
    <dgm:cxn modelId="{43104353-8CBE-4681-B221-DD0C91E11296}" type="presParOf" srcId="{F611BDF6-0BAB-4939-9C0F-473661F60BBC}" destId="{941E6F75-B49E-4805-ADCF-7366293B8AA9}" srcOrd="3" destOrd="0" presId="urn:microsoft.com/office/officeart/2024/layout/BulletTimeline"/>
    <dgm:cxn modelId="{73AAAAE0-C7CB-4793-BA1A-F5FC6FB0E50E}" type="presParOf" srcId="{F611BDF6-0BAB-4939-9C0F-473661F60BBC}" destId="{BF3C5773-C0BA-41C3-A4C6-213479A430A0}" srcOrd="4" destOrd="0" presId="urn:microsoft.com/office/officeart/2024/layout/BulletTimeline"/>
    <dgm:cxn modelId="{EE9DF559-2EDE-4ED2-8508-088AC7D3A19E}" type="presParOf" srcId="{BF3C5773-C0BA-41C3-A4C6-213479A430A0}" destId="{F634C016-1146-46C8-B2E7-D9E78106B7D2}" srcOrd="0" destOrd="0" presId="urn:microsoft.com/office/officeart/2024/layout/BulletTimeline"/>
    <dgm:cxn modelId="{E5775B50-F2ED-4231-8EFB-9BB612F64018}" type="presParOf" srcId="{F611BDF6-0BAB-4939-9C0F-473661F60BBC}" destId="{71C9EEB3-0846-47AB-98F4-515A2A4A18FE}" srcOrd="5" destOrd="0" presId="urn:microsoft.com/office/officeart/2024/layout/BulletTimeline"/>
    <dgm:cxn modelId="{6B0031F4-4831-41B8-A058-CE187AD21D42}" type="presParOf" srcId="{08D9C1A1-40F2-4D54-BEBC-DB89211CC817}" destId="{D091D90B-D04B-42AD-B6B7-A0C8DF38B279}" srcOrd="5" destOrd="0" presId="urn:microsoft.com/office/officeart/2024/layout/BulletTimeline"/>
    <dgm:cxn modelId="{D2F7157F-2CEF-4E51-8E50-EF7C336CCEB6}" type="presParOf" srcId="{08D9C1A1-40F2-4D54-BEBC-DB89211CC817}" destId="{5036074D-29E8-40B1-8D50-74369033D807}" srcOrd="6" destOrd="0" presId="urn:microsoft.com/office/officeart/2024/layout/BulletTimeline"/>
    <dgm:cxn modelId="{65A774F8-FE15-4DE0-A331-9D5430FFAD17}" type="presParOf" srcId="{5036074D-29E8-40B1-8D50-74369033D807}" destId="{44809DE0-0C3F-4831-878F-2DDBF8A84DC1}" srcOrd="0" destOrd="0" presId="urn:microsoft.com/office/officeart/2024/layout/BulletTimeline"/>
    <dgm:cxn modelId="{0444C726-896D-4412-A55B-159EF5D50986}" type="presParOf" srcId="{44809DE0-0C3F-4831-878F-2DDBF8A84DC1}" destId="{4B147B80-861C-4E3A-A019-8208D5359502}" srcOrd="0" destOrd="0" presId="urn:microsoft.com/office/officeart/2024/layout/BulletTimeline"/>
    <dgm:cxn modelId="{51F629B0-24FA-4E1E-AB7B-36ED90EE1E20}" type="presParOf" srcId="{44809DE0-0C3F-4831-878F-2DDBF8A84DC1}" destId="{4C2A5B2A-F598-49A5-9D70-D71BB0B51273}" srcOrd="1" destOrd="0" presId="urn:microsoft.com/office/officeart/2024/layout/BulletTimeline"/>
    <dgm:cxn modelId="{A8BCD6D0-DEE1-4FAF-B98E-C89811228DE0}" type="presParOf" srcId="{5036074D-29E8-40B1-8D50-74369033D807}" destId="{7AD4ECF3-8666-4EE0-9287-94FCEA4107BC}" srcOrd="1" destOrd="0" presId="urn:microsoft.com/office/officeart/2024/layout/BulletTimeline"/>
    <dgm:cxn modelId="{12F4878F-5474-4F2D-AF57-08C9DCFA2D0E}" type="presParOf" srcId="{5036074D-29E8-40B1-8D50-74369033D807}" destId="{8C3C6F24-83AC-4FE3-B33C-658D56780C8B}" srcOrd="2" destOrd="0" presId="urn:microsoft.com/office/officeart/2024/layout/BulletTimeline"/>
    <dgm:cxn modelId="{880BBA05-F4F1-4624-A680-941137BE6560}" type="presParOf" srcId="{5036074D-29E8-40B1-8D50-74369033D807}" destId="{3767235F-DDAD-4E5B-A2D1-017F6795E906}" srcOrd="3" destOrd="0" presId="urn:microsoft.com/office/officeart/2024/layout/BulletTimeline"/>
    <dgm:cxn modelId="{4F846FC5-4467-4C36-B2BC-C6088F71F214}" type="presParOf" srcId="{5036074D-29E8-40B1-8D50-74369033D807}" destId="{BC665613-C766-4199-8B79-5808F902FB5F}" srcOrd="4" destOrd="0" presId="urn:microsoft.com/office/officeart/2024/layout/BulletTimeline"/>
    <dgm:cxn modelId="{446192AF-7192-41AA-B026-D94A932F429A}" type="presParOf" srcId="{BC665613-C766-4199-8B79-5808F902FB5F}" destId="{07024344-8745-4A03-8FB0-F21C2A5353A3}" srcOrd="0" destOrd="0" presId="urn:microsoft.com/office/officeart/2024/layout/BulletTimeline"/>
    <dgm:cxn modelId="{89362843-567B-492B-9B0D-17C5DAE48A3F}" type="presParOf" srcId="{5036074D-29E8-40B1-8D50-74369033D807}" destId="{6671EFF3-9E7F-43CC-82EC-E9A67201B7AD}" srcOrd="5" destOrd="0" presId="urn:microsoft.com/office/officeart/2024/layout/BulletTimeline"/>
    <dgm:cxn modelId="{D0363521-A2D0-44EA-97E4-DCE442D90392}" type="presParOf" srcId="{08D9C1A1-40F2-4D54-BEBC-DB89211CC817}" destId="{BC409156-7296-4797-97D9-CAA2FC501D3B}" srcOrd="7" destOrd="0" presId="urn:microsoft.com/office/officeart/2024/layout/BulletTimeline"/>
    <dgm:cxn modelId="{AE61F96F-821F-4D44-8431-9FFE440FFE1E}" type="presParOf" srcId="{08D9C1A1-40F2-4D54-BEBC-DB89211CC817}" destId="{DD9F7C68-2EEA-4D09-BAF8-204012FD0F0A}" srcOrd="8" destOrd="0" presId="urn:microsoft.com/office/officeart/2024/layout/BulletTimeline"/>
    <dgm:cxn modelId="{32D38F72-35B4-422D-9ABA-D54C01F526B2}" type="presParOf" srcId="{DD9F7C68-2EEA-4D09-BAF8-204012FD0F0A}" destId="{703BE853-93B2-4599-AF97-901D37BF1453}" srcOrd="0" destOrd="0" presId="urn:microsoft.com/office/officeart/2024/layout/BulletTimeline"/>
    <dgm:cxn modelId="{BE225833-140C-4F63-B539-06CD1B5C94EE}" type="presParOf" srcId="{703BE853-93B2-4599-AF97-901D37BF1453}" destId="{AFD36CCC-D5BF-4F9D-9627-0C4B9A61710D}" srcOrd="0" destOrd="0" presId="urn:microsoft.com/office/officeart/2024/layout/BulletTimeline"/>
    <dgm:cxn modelId="{534ACC85-258A-485C-BF87-505FDCE5D03B}" type="presParOf" srcId="{703BE853-93B2-4599-AF97-901D37BF1453}" destId="{F7F8778B-B769-434F-B5F6-F98DBC43D03A}" srcOrd="1" destOrd="0" presId="urn:microsoft.com/office/officeart/2024/layout/BulletTimeline"/>
    <dgm:cxn modelId="{A10EAA00-456B-4F44-BB03-D0D12925C1F1}" type="presParOf" srcId="{DD9F7C68-2EEA-4D09-BAF8-204012FD0F0A}" destId="{DF3E1327-F970-4EA8-BB96-D4B23FE1905D}" srcOrd="1" destOrd="0" presId="urn:microsoft.com/office/officeart/2024/layout/BulletTimeline"/>
    <dgm:cxn modelId="{CD5F7C17-3808-4102-BFCE-1B03D80C405D}" type="presParOf" srcId="{DD9F7C68-2EEA-4D09-BAF8-204012FD0F0A}" destId="{127CAD12-C249-459C-97AD-5A6F2C07408A}" srcOrd="2" destOrd="0" presId="urn:microsoft.com/office/officeart/2024/layout/BulletTimeline"/>
    <dgm:cxn modelId="{67DCD423-FF3C-4C98-85FA-D14EE6D353C4}" type="presParOf" srcId="{DD9F7C68-2EEA-4D09-BAF8-204012FD0F0A}" destId="{2FAEB421-05DA-4995-A453-3BA89FD0E5C2}" srcOrd="3" destOrd="0" presId="urn:microsoft.com/office/officeart/2024/layout/BulletTimeline"/>
    <dgm:cxn modelId="{B1696E11-18D4-42EB-8B23-716AB1C555CC}" type="presParOf" srcId="{DD9F7C68-2EEA-4D09-BAF8-204012FD0F0A}" destId="{0C1A2CA7-1E24-4506-A6A6-DCEB8B785541}" srcOrd="4" destOrd="0" presId="urn:microsoft.com/office/officeart/2024/layout/BulletTimeline"/>
    <dgm:cxn modelId="{DCC68CFA-9A7A-4B60-B093-026C083CA560}" type="presParOf" srcId="{0C1A2CA7-1E24-4506-A6A6-DCEB8B785541}" destId="{96DD714D-9377-4E03-97C8-8A5407A32099}" srcOrd="0" destOrd="0" presId="urn:microsoft.com/office/officeart/2024/layout/BulletTimeline"/>
    <dgm:cxn modelId="{0D189C7C-53CC-4C5B-8DD8-6B18B7B7D27D}" type="presParOf" srcId="{DD9F7C68-2EEA-4D09-BAF8-204012FD0F0A}" destId="{67118F91-AFA1-4200-846E-E7B4BB09046F}" srcOrd="5" destOrd="0" presId="urn:microsoft.com/office/officeart/2024/layout/BulletTimeline"/>
    <dgm:cxn modelId="{3AAAA196-6EA8-40D3-BCC3-FFF174800422}" type="presParOf" srcId="{08D9C1A1-40F2-4D54-BEBC-DB89211CC817}" destId="{0D73510D-07FB-4C7A-931A-645522695E8A}" srcOrd="9" destOrd="0" presId="urn:microsoft.com/office/officeart/2024/layout/BulletTimeline"/>
    <dgm:cxn modelId="{30335672-9A68-40FD-97D2-E57F9C94AD11}" type="presParOf" srcId="{08D9C1A1-40F2-4D54-BEBC-DB89211CC817}" destId="{816489FF-DAAF-4A45-A36F-F40848B1E422}" srcOrd="10" destOrd="0" presId="urn:microsoft.com/office/officeart/2024/layout/BulletTimeline"/>
    <dgm:cxn modelId="{E78E15D7-9646-4D32-9BF8-9353C6E70456}" type="presParOf" srcId="{816489FF-DAAF-4A45-A36F-F40848B1E422}" destId="{A51129D1-56D0-4F44-9A0F-F189E861F554}" srcOrd="0" destOrd="0" presId="urn:microsoft.com/office/officeart/2024/layout/BulletTimeline"/>
    <dgm:cxn modelId="{9C805529-78F8-4254-B9BA-8CABCF555819}" type="presParOf" srcId="{A51129D1-56D0-4F44-9A0F-F189E861F554}" destId="{F5F0AD32-B78A-41E4-9AD7-24A615C69412}" srcOrd="0" destOrd="0" presId="urn:microsoft.com/office/officeart/2024/layout/BulletTimeline"/>
    <dgm:cxn modelId="{1638BDD1-4931-4F3B-BEB8-BCB3C677F8D8}" type="presParOf" srcId="{A51129D1-56D0-4F44-9A0F-F189E861F554}" destId="{6FD5DA06-111C-49ED-92E2-D71A12002F81}" srcOrd="1" destOrd="0" presId="urn:microsoft.com/office/officeart/2024/layout/BulletTimeline"/>
    <dgm:cxn modelId="{9797AE85-00B9-41A2-96FB-24B06BDE2749}" type="presParOf" srcId="{816489FF-DAAF-4A45-A36F-F40848B1E422}" destId="{5895CB79-E94E-44B7-9B02-97DA0B1C63F2}" srcOrd="1" destOrd="0" presId="urn:microsoft.com/office/officeart/2024/layout/BulletTimeline"/>
    <dgm:cxn modelId="{6674A507-A85F-4EA0-A6D0-BA95E60CF2B2}" type="presParOf" srcId="{816489FF-DAAF-4A45-A36F-F40848B1E422}" destId="{35614524-BD58-4E42-89B7-5E60D1DD85B4}" srcOrd="2" destOrd="0" presId="urn:microsoft.com/office/officeart/2024/layout/BulletTimeline"/>
    <dgm:cxn modelId="{1DE2462C-52CC-4EBA-9E80-292998A7FEC0}" type="presParOf" srcId="{816489FF-DAAF-4A45-A36F-F40848B1E422}" destId="{B59DFFB1-2C9E-4B85-B9D7-E169C1F3825A}" srcOrd="3" destOrd="0" presId="urn:microsoft.com/office/officeart/2024/layout/BulletTimeline"/>
    <dgm:cxn modelId="{F8132749-D92A-4A35-9F68-A0CE23810408}" type="presParOf" srcId="{816489FF-DAAF-4A45-A36F-F40848B1E422}" destId="{1C825CBC-8EEF-45DC-992E-360145464D68}" srcOrd="4" destOrd="0" presId="urn:microsoft.com/office/officeart/2024/layout/BulletTimeline"/>
    <dgm:cxn modelId="{B91636C5-E808-42CC-B054-370ED62C8090}" type="presParOf" srcId="{1C825CBC-8EEF-45DC-992E-360145464D68}" destId="{CF94D146-1AC3-4513-8E30-1F4376CFE656}" srcOrd="0" destOrd="0" presId="urn:microsoft.com/office/officeart/2024/layout/BulletTimeline"/>
    <dgm:cxn modelId="{0BA6ABEF-1850-4EC0-BF67-21B2BB369B13}" type="presParOf" srcId="{816489FF-DAAF-4A45-A36F-F40848B1E422}" destId="{25C53157-8A55-4FFB-9126-94DE2F124CDC}" srcOrd="5" destOrd="0" presId="urn:microsoft.com/office/officeart/2024/layout/BulletTimeline"/>
    <dgm:cxn modelId="{0AC46A5A-9599-4D06-8EC7-2D5A5DD73C27}" type="presParOf" srcId="{08D9C1A1-40F2-4D54-BEBC-DB89211CC817}" destId="{952CACDD-6BC1-4C5C-BC44-E73679F62A4F}" srcOrd="11" destOrd="0" presId="urn:microsoft.com/office/officeart/2024/layout/BulletTimeline"/>
    <dgm:cxn modelId="{32C723F5-F38F-4454-BB35-0DA653B89AF6}" type="presParOf" srcId="{08D9C1A1-40F2-4D54-BEBC-DB89211CC817}" destId="{18768FAA-E8FF-4BE4-867F-9319D5BBBED0}" srcOrd="12" destOrd="0" presId="urn:microsoft.com/office/officeart/2024/layout/BulletTimeline"/>
    <dgm:cxn modelId="{0D844193-1A37-4852-96F8-926A205A0EC2}" type="presParOf" srcId="{18768FAA-E8FF-4BE4-867F-9319D5BBBED0}" destId="{23196331-D959-406B-A8D6-731AB8B1B8B7}" srcOrd="0" destOrd="0" presId="urn:microsoft.com/office/officeart/2024/layout/BulletTimeline"/>
    <dgm:cxn modelId="{80D891D0-C936-4388-BC6D-5B7CEAF3B119}" type="presParOf" srcId="{23196331-D959-406B-A8D6-731AB8B1B8B7}" destId="{EB6147A2-030D-4456-9113-95946735FE7D}" srcOrd="0" destOrd="0" presId="urn:microsoft.com/office/officeart/2024/layout/BulletTimeline"/>
    <dgm:cxn modelId="{9092C759-0934-4ADE-A2C0-47139E28F0D5}" type="presParOf" srcId="{23196331-D959-406B-A8D6-731AB8B1B8B7}" destId="{2D7E6438-3D66-4D67-84E2-944BCD72050B}" srcOrd="1" destOrd="0" presId="urn:microsoft.com/office/officeart/2024/layout/BulletTimeline"/>
    <dgm:cxn modelId="{2ED1038D-E23F-4825-AE41-F2B64E68FE67}" type="presParOf" srcId="{18768FAA-E8FF-4BE4-867F-9319D5BBBED0}" destId="{03FFD780-76A8-4FFE-BBF8-B0B6536A59AF}" srcOrd="1" destOrd="0" presId="urn:microsoft.com/office/officeart/2024/layout/BulletTimeline"/>
    <dgm:cxn modelId="{3A331120-76D5-4600-B8AE-BC3545A203DF}" type="presParOf" srcId="{18768FAA-E8FF-4BE4-867F-9319D5BBBED0}" destId="{DC3B3784-CFF2-4F6A-A6A2-58401825455C}" srcOrd="2" destOrd="0" presId="urn:microsoft.com/office/officeart/2024/layout/BulletTimeline"/>
    <dgm:cxn modelId="{255D28EC-71D5-4119-995D-8BFF111148D6}" type="presParOf" srcId="{18768FAA-E8FF-4BE4-867F-9319D5BBBED0}" destId="{DC6D03D6-5D8C-4088-B600-BFB27E933F80}" srcOrd="3" destOrd="0" presId="urn:microsoft.com/office/officeart/2024/layout/BulletTimeline"/>
    <dgm:cxn modelId="{DA34DB6B-DCB6-4E40-9073-EDB9769FB96D}" type="presParOf" srcId="{18768FAA-E8FF-4BE4-867F-9319D5BBBED0}" destId="{87FA62FC-5BA7-43F0-8D8A-69D37FDBF5CA}" srcOrd="4" destOrd="0" presId="urn:microsoft.com/office/officeart/2024/layout/BulletTimeline"/>
    <dgm:cxn modelId="{60C32A17-CF95-44FD-96BB-9058D3F05FE5}" type="presParOf" srcId="{87FA62FC-5BA7-43F0-8D8A-69D37FDBF5CA}" destId="{CC635731-556A-4339-B3EE-61B3AA964D9D}" srcOrd="0" destOrd="0" presId="urn:microsoft.com/office/officeart/2024/layout/BulletTimeline"/>
    <dgm:cxn modelId="{65B59A70-8180-4D37-BF12-40EF67CFFB4B}" type="presParOf" srcId="{18768FAA-E8FF-4BE4-867F-9319D5BBBED0}" destId="{B44EFDEB-352E-46D9-990C-AC04F3F72A44}" srcOrd="5" destOrd="0" presId="urn:microsoft.com/office/officeart/2024/layout/BulletTimeline"/>
    <dgm:cxn modelId="{F5D8FBB0-0BF9-4329-B61D-3BDD045A01BD}" type="presParOf" srcId="{08D9C1A1-40F2-4D54-BEBC-DB89211CC817}" destId="{37FF119D-2595-4140-BE5F-0E6E0A09CE5D}" srcOrd="13" destOrd="0" presId="urn:microsoft.com/office/officeart/2024/layout/BulletTimeline"/>
    <dgm:cxn modelId="{2E3C7631-D7EF-4FF8-BA60-6A32C4715D87}" type="presParOf" srcId="{08D9C1A1-40F2-4D54-BEBC-DB89211CC817}" destId="{5A2D65B1-703F-487C-8005-6F7CBFB13DBC}" srcOrd="14" destOrd="0" presId="urn:microsoft.com/office/officeart/2024/layout/BulletTimeline"/>
    <dgm:cxn modelId="{CA6C178E-66FA-4C4A-A635-22CA47BC4F3C}" type="presParOf" srcId="{5A2D65B1-703F-487C-8005-6F7CBFB13DBC}" destId="{2A4BDEBC-FC95-4444-8523-02977931D909}" srcOrd="0" destOrd="0" presId="urn:microsoft.com/office/officeart/2024/layout/BulletTimeline"/>
    <dgm:cxn modelId="{C0D95AFB-543E-4955-9BC3-7D7648228445}" type="presParOf" srcId="{2A4BDEBC-FC95-4444-8523-02977931D909}" destId="{D3365E5F-75A1-4C37-AF92-56FCE12D9A2B}" srcOrd="0" destOrd="0" presId="urn:microsoft.com/office/officeart/2024/layout/BulletTimeline"/>
    <dgm:cxn modelId="{CB060085-75B8-487B-B7F9-D392FC70DD18}" type="presParOf" srcId="{2A4BDEBC-FC95-4444-8523-02977931D909}" destId="{FDA9229B-C321-4813-81DF-3DD350690249}" srcOrd="1" destOrd="0" presId="urn:microsoft.com/office/officeart/2024/layout/BulletTimeline"/>
    <dgm:cxn modelId="{D82A91CB-9669-4841-B261-2A4BA1A3305B}" type="presParOf" srcId="{5A2D65B1-703F-487C-8005-6F7CBFB13DBC}" destId="{C9CE5AD8-8287-4190-B96A-F0656CD87B8E}" srcOrd="1" destOrd="0" presId="urn:microsoft.com/office/officeart/2024/layout/BulletTimeline"/>
    <dgm:cxn modelId="{05CC3F60-0D8F-4607-A334-E7EFC5B50618}" type="presParOf" srcId="{5A2D65B1-703F-487C-8005-6F7CBFB13DBC}" destId="{7D503E48-82AB-4F64-A660-80CE54225852}" srcOrd="2" destOrd="0" presId="urn:microsoft.com/office/officeart/2024/layout/BulletTimeline"/>
    <dgm:cxn modelId="{16D7D99C-CD63-403D-B50F-451E0730AF45}" type="presParOf" srcId="{5A2D65B1-703F-487C-8005-6F7CBFB13DBC}" destId="{6C62685C-1367-49EB-8CB3-C0115D1A8F41}" srcOrd="3" destOrd="0" presId="urn:microsoft.com/office/officeart/2024/layout/BulletTimeline"/>
    <dgm:cxn modelId="{73C2126B-0E8A-4AA8-8853-D75FEE08268E}" type="presParOf" srcId="{5A2D65B1-703F-487C-8005-6F7CBFB13DBC}" destId="{6781AA5F-DE2B-4ED2-A4A2-00BD06A866B4}" srcOrd="4" destOrd="0" presId="urn:microsoft.com/office/officeart/2024/layout/BulletTimeline"/>
    <dgm:cxn modelId="{953E1EE5-AB0D-4DC9-8C01-ABC0F836D830}" type="presParOf" srcId="{6781AA5F-DE2B-4ED2-A4A2-00BD06A866B4}" destId="{CCDCA2D7-A8A5-4862-9927-D579DC489918}" srcOrd="0" destOrd="0" presId="urn:microsoft.com/office/officeart/2024/layout/BulletTimeline"/>
    <dgm:cxn modelId="{2DD7A09E-4616-4263-AF6D-90E4C667BDF1}" type="presParOf" srcId="{5A2D65B1-703F-487C-8005-6F7CBFB13DBC}" destId="{8F63F5CD-96F6-48E8-B0BA-6703A2FE69E1}" srcOrd="5" destOrd="0" presId="urn:microsoft.com/office/officeart/2024/layout/BulletTimeline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D3C0B-FC90-4923-829A-B9CB4C085821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1E523D-6DDA-42DE-B588-A9CDDC71DC2E}">
      <dgm:prSet/>
      <dgm:spPr/>
      <dgm:t>
        <a:bodyPr/>
        <a:lstStyle/>
        <a:p>
          <a:r>
            <a:rPr lang="tr-TR" b="1" dirty="0"/>
            <a:t>ARBİS hesabınız ve CV bilgileriniz GÜNCEL mi?</a:t>
          </a:r>
          <a:endParaRPr lang="tr-TR" dirty="0"/>
        </a:p>
      </dgm:t>
    </dgm:pt>
    <dgm:pt modelId="{48BDE106-E3CB-41BF-A59E-B006B3F1C639}" type="parTrans" cxnId="{A13ABEF2-BB2F-44C1-885C-20EDECAFC9AC}">
      <dgm:prSet/>
      <dgm:spPr/>
      <dgm:t>
        <a:bodyPr/>
        <a:lstStyle/>
        <a:p>
          <a:endParaRPr lang="tr-TR"/>
        </a:p>
      </dgm:t>
    </dgm:pt>
    <dgm:pt modelId="{BBD212A0-A570-4248-AAFB-1C9D8BA97C79}" type="sibTrans" cxnId="{A13ABEF2-BB2F-44C1-885C-20EDECAFC9AC}">
      <dgm:prSet/>
      <dgm:spPr/>
      <dgm:t>
        <a:bodyPr/>
        <a:lstStyle/>
        <a:p>
          <a:endParaRPr lang="tr-TR"/>
        </a:p>
      </dgm:t>
    </dgm:pt>
    <dgm:pt modelId="{054AB5E3-34F9-4CE0-A0D5-D3C483D324D4}">
      <dgm:prSet/>
      <dgm:spPr/>
      <dgm:t>
        <a:bodyPr/>
        <a:lstStyle/>
        <a:p>
          <a:r>
            <a:rPr lang="tr-TR" b="1" dirty="0"/>
            <a:t>Proje, 2209’un  amacına hizmet ediyor mu?</a:t>
          </a:r>
          <a:endParaRPr lang="tr-TR" dirty="0"/>
        </a:p>
      </dgm:t>
    </dgm:pt>
    <dgm:pt modelId="{5407BCDB-7E8A-483C-BE73-A7190211663B}" type="parTrans" cxnId="{48C623C7-6C12-4748-BC46-59C06A23D659}">
      <dgm:prSet/>
      <dgm:spPr/>
      <dgm:t>
        <a:bodyPr/>
        <a:lstStyle/>
        <a:p>
          <a:endParaRPr lang="tr-TR"/>
        </a:p>
      </dgm:t>
    </dgm:pt>
    <dgm:pt modelId="{34D09B1E-47C8-4EE4-B067-D42FE8440591}" type="sibTrans" cxnId="{48C623C7-6C12-4748-BC46-59C06A23D659}">
      <dgm:prSet/>
      <dgm:spPr/>
      <dgm:t>
        <a:bodyPr/>
        <a:lstStyle/>
        <a:p>
          <a:endParaRPr lang="tr-TR"/>
        </a:p>
      </dgm:t>
    </dgm:pt>
    <dgm:pt modelId="{0053B07E-A633-404E-81CE-AAC5E9688A18}">
      <dgm:prSet/>
      <dgm:spPr/>
      <dgm:t>
        <a:bodyPr/>
        <a:lstStyle/>
        <a:p>
          <a:r>
            <a:rPr lang="tr-TR" b="1" dirty="0"/>
            <a:t>Tüm ekibin başvuru koşulları doğrulandı mı?</a:t>
          </a:r>
          <a:endParaRPr lang="tr-TR" dirty="0"/>
        </a:p>
      </dgm:t>
    </dgm:pt>
    <dgm:pt modelId="{75DE7321-4BE8-4B05-9432-21AC8312F413}" type="parTrans" cxnId="{D03ED0CF-D7F6-4B5C-996E-07AD3E5459AA}">
      <dgm:prSet/>
      <dgm:spPr/>
      <dgm:t>
        <a:bodyPr/>
        <a:lstStyle/>
        <a:p>
          <a:endParaRPr lang="tr-TR"/>
        </a:p>
      </dgm:t>
    </dgm:pt>
    <dgm:pt modelId="{F39B9909-753A-4934-A0D4-918E99E4B76D}" type="sibTrans" cxnId="{D03ED0CF-D7F6-4B5C-996E-07AD3E5459AA}">
      <dgm:prSet/>
      <dgm:spPr/>
      <dgm:t>
        <a:bodyPr/>
        <a:lstStyle/>
        <a:p>
          <a:endParaRPr lang="tr-TR"/>
        </a:p>
      </dgm:t>
    </dgm:pt>
    <dgm:pt modelId="{C4BFB25E-F163-4AFE-9D36-3ECD93AE22E4}">
      <dgm:prSet/>
      <dgm:spPr/>
      <dgm:t>
        <a:bodyPr/>
        <a:lstStyle/>
        <a:p>
          <a:r>
            <a:rPr lang="tr-TR" b="1" dirty="0"/>
            <a:t> Proje süresi ≤ 12 ay, bütçe ≤ 12.000 TL mi?</a:t>
          </a:r>
          <a:endParaRPr lang="tr-TR" dirty="0"/>
        </a:p>
      </dgm:t>
    </dgm:pt>
    <dgm:pt modelId="{2C0FB3BF-2137-4CD9-8F97-D2189B3E0BFD}" type="parTrans" cxnId="{FFF1AA24-7ECA-4E8B-A6C7-6B079228104B}">
      <dgm:prSet/>
      <dgm:spPr/>
      <dgm:t>
        <a:bodyPr/>
        <a:lstStyle/>
        <a:p>
          <a:endParaRPr lang="tr-TR"/>
        </a:p>
      </dgm:t>
    </dgm:pt>
    <dgm:pt modelId="{E5C8975E-C2CF-4B41-BD8C-553F5061A012}" type="sibTrans" cxnId="{FFF1AA24-7ECA-4E8B-A6C7-6B079228104B}">
      <dgm:prSet/>
      <dgm:spPr/>
      <dgm:t>
        <a:bodyPr/>
        <a:lstStyle/>
        <a:p>
          <a:endParaRPr lang="tr-TR"/>
        </a:p>
      </dgm:t>
    </dgm:pt>
    <dgm:pt modelId="{F03F2478-9469-4B22-89F9-3C7A13BC0E81}">
      <dgm:prSet/>
      <dgm:spPr/>
      <dgm:t>
        <a:bodyPr/>
        <a:lstStyle/>
        <a:p>
          <a:r>
            <a:rPr lang="tr-TR" b="1" dirty="0"/>
            <a:t> Başvuru Formu </a:t>
          </a:r>
          <a:r>
            <a:rPr lang="tr-TR" b="1" dirty="0" err="1"/>
            <a:t>Arial</a:t>
          </a:r>
          <a:r>
            <a:rPr lang="tr-TR" b="1" dirty="0"/>
            <a:t> 9 punto, en fazla 22 sayfa mı?</a:t>
          </a:r>
          <a:endParaRPr lang="tr-TR" dirty="0"/>
        </a:p>
      </dgm:t>
    </dgm:pt>
    <dgm:pt modelId="{329DB375-2481-4891-A092-BF39284699C8}" type="parTrans" cxnId="{A3AE53FB-9F01-4EB6-9A10-6803372840CA}">
      <dgm:prSet/>
      <dgm:spPr/>
      <dgm:t>
        <a:bodyPr/>
        <a:lstStyle/>
        <a:p>
          <a:endParaRPr lang="tr-TR"/>
        </a:p>
      </dgm:t>
    </dgm:pt>
    <dgm:pt modelId="{839956F9-07F0-4C33-9718-9B6E90BF83B1}" type="sibTrans" cxnId="{A3AE53FB-9F01-4EB6-9A10-6803372840CA}">
      <dgm:prSet/>
      <dgm:spPr/>
      <dgm:t>
        <a:bodyPr/>
        <a:lstStyle/>
        <a:p>
          <a:endParaRPr lang="tr-TR"/>
        </a:p>
      </dgm:t>
    </dgm:pt>
    <dgm:pt modelId="{4C037557-1E8F-4970-906C-A557932E97D8}">
      <dgm:prSet/>
      <dgm:spPr/>
      <dgm:t>
        <a:bodyPr/>
        <a:lstStyle/>
        <a:p>
          <a:r>
            <a:rPr lang="tr-TR" b="1" dirty="0"/>
            <a:t>EK-1 Kaynaklar ve EK-2 Bütçe eksiksiz mi?</a:t>
          </a:r>
          <a:endParaRPr lang="tr-TR" dirty="0"/>
        </a:p>
      </dgm:t>
    </dgm:pt>
    <dgm:pt modelId="{EDFC22D0-311F-485C-9092-FA388FEDF1E9}" type="parTrans" cxnId="{4F75A2E9-5853-4DF2-A0F7-0D8004A85FDF}">
      <dgm:prSet/>
      <dgm:spPr/>
      <dgm:t>
        <a:bodyPr/>
        <a:lstStyle/>
        <a:p>
          <a:endParaRPr lang="tr-TR"/>
        </a:p>
      </dgm:t>
    </dgm:pt>
    <dgm:pt modelId="{00345E93-3C98-4E48-AABF-B5D93DD4908E}" type="sibTrans" cxnId="{4F75A2E9-5853-4DF2-A0F7-0D8004A85FDF}">
      <dgm:prSet/>
      <dgm:spPr/>
      <dgm:t>
        <a:bodyPr/>
        <a:lstStyle/>
        <a:p>
          <a:endParaRPr lang="tr-TR"/>
        </a:p>
      </dgm:t>
    </dgm:pt>
    <dgm:pt modelId="{9474447F-A2A7-4988-917C-7FFF2A8FAA2F}">
      <dgm:prSet/>
      <dgm:spPr/>
      <dgm:t>
        <a:bodyPr/>
        <a:lstStyle/>
        <a:p>
          <a:r>
            <a:rPr lang="tr-TR" b="1" dirty="0"/>
            <a:t> Veri Yönetim Planı hazırlandı mı?</a:t>
          </a:r>
          <a:endParaRPr lang="tr-TR" dirty="0"/>
        </a:p>
      </dgm:t>
    </dgm:pt>
    <dgm:pt modelId="{43288894-9501-46A5-8DCF-7412F5BCF403}" type="parTrans" cxnId="{A6FB93C9-CCD1-4AD2-957A-3BDF00C7EC25}">
      <dgm:prSet/>
      <dgm:spPr/>
      <dgm:t>
        <a:bodyPr/>
        <a:lstStyle/>
        <a:p>
          <a:endParaRPr lang="tr-TR"/>
        </a:p>
      </dgm:t>
    </dgm:pt>
    <dgm:pt modelId="{6E9CA5FC-308E-4D84-8F10-2D10FD92181C}" type="sibTrans" cxnId="{A6FB93C9-CCD1-4AD2-957A-3BDF00C7EC25}">
      <dgm:prSet/>
      <dgm:spPr/>
      <dgm:t>
        <a:bodyPr/>
        <a:lstStyle/>
        <a:p>
          <a:endParaRPr lang="tr-TR"/>
        </a:p>
      </dgm:t>
    </dgm:pt>
    <dgm:pt modelId="{6DC8DA60-96AC-4CEB-B99E-588B86918C35}">
      <dgm:prSet/>
      <dgm:spPr/>
      <dgm:t>
        <a:bodyPr/>
        <a:lstStyle/>
        <a:p>
          <a:r>
            <a:rPr lang="tr-TR" b="1" dirty="0"/>
            <a:t>Etik onay gerekli mi? (Karabük Ü. SBE Etik Kurulu)</a:t>
          </a:r>
          <a:endParaRPr lang="tr-TR" dirty="0"/>
        </a:p>
      </dgm:t>
    </dgm:pt>
    <dgm:pt modelId="{95310671-56A8-400E-8A48-3B111134F00C}" type="parTrans" cxnId="{811FB647-FA7D-494A-AC72-786751538C13}">
      <dgm:prSet/>
      <dgm:spPr/>
      <dgm:t>
        <a:bodyPr/>
        <a:lstStyle/>
        <a:p>
          <a:endParaRPr lang="tr-TR"/>
        </a:p>
      </dgm:t>
    </dgm:pt>
    <dgm:pt modelId="{A08741C4-56BF-43F6-8E63-5979549AAB1E}" type="sibTrans" cxnId="{811FB647-FA7D-494A-AC72-786751538C13}">
      <dgm:prSet/>
      <dgm:spPr/>
      <dgm:t>
        <a:bodyPr/>
        <a:lstStyle/>
        <a:p>
          <a:endParaRPr lang="tr-TR"/>
        </a:p>
      </dgm:t>
    </dgm:pt>
    <dgm:pt modelId="{52080FE7-E04D-4B0F-A29B-FD1F2609CB7F}">
      <dgm:prSet/>
      <dgm:spPr/>
      <dgm:t>
        <a:bodyPr/>
        <a:lstStyle/>
        <a:p>
          <a:r>
            <a:rPr lang="tr-TR" b="1" dirty="0"/>
            <a:t>Her dosya 20 MB sınırının altında mı?</a:t>
          </a:r>
          <a:endParaRPr lang="tr-TR" dirty="0"/>
        </a:p>
      </dgm:t>
    </dgm:pt>
    <dgm:pt modelId="{D53F9934-B90A-4BA1-9831-55D1B1F02495}" type="parTrans" cxnId="{2A79DA9C-CABB-438E-99CC-EC3FF8E9D640}">
      <dgm:prSet/>
      <dgm:spPr/>
      <dgm:t>
        <a:bodyPr/>
        <a:lstStyle/>
        <a:p>
          <a:endParaRPr lang="tr-TR"/>
        </a:p>
      </dgm:t>
    </dgm:pt>
    <dgm:pt modelId="{BB36ADD2-4B62-47EF-842A-796A3EEE1283}" type="sibTrans" cxnId="{2A79DA9C-CABB-438E-99CC-EC3FF8E9D640}">
      <dgm:prSet/>
      <dgm:spPr/>
      <dgm:t>
        <a:bodyPr/>
        <a:lstStyle/>
        <a:p>
          <a:endParaRPr lang="tr-TR"/>
        </a:p>
      </dgm:t>
    </dgm:pt>
    <dgm:pt modelId="{EF7235CB-7DA1-4387-BC58-BE8500C14815}">
      <dgm:prSet/>
      <dgm:spPr/>
      <dgm:t>
        <a:bodyPr/>
        <a:lstStyle/>
        <a:p>
          <a:r>
            <a:rPr lang="tr-TR" b="1" dirty="0"/>
            <a:t> E-imza için 15 günlük süre planlandı mı?</a:t>
          </a:r>
          <a:endParaRPr lang="tr-TR" dirty="0"/>
        </a:p>
      </dgm:t>
    </dgm:pt>
    <dgm:pt modelId="{1B5B0849-D028-481B-98CA-937F19AD59F7}" type="parTrans" cxnId="{1C0EC519-BEA0-46B6-997E-473BE34F400D}">
      <dgm:prSet/>
      <dgm:spPr/>
      <dgm:t>
        <a:bodyPr/>
        <a:lstStyle/>
        <a:p>
          <a:endParaRPr lang="tr-TR"/>
        </a:p>
      </dgm:t>
    </dgm:pt>
    <dgm:pt modelId="{6C191636-03AD-4801-9E8B-7BB1F53A6261}" type="sibTrans" cxnId="{1C0EC519-BEA0-46B6-997E-473BE34F400D}">
      <dgm:prSet/>
      <dgm:spPr/>
      <dgm:t>
        <a:bodyPr/>
        <a:lstStyle/>
        <a:p>
          <a:endParaRPr lang="tr-TR"/>
        </a:p>
      </dgm:t>
    </dgm:pt>
    <dgm:pt modelId="{9EECB275-6DF9-47E4-B974-EAA1D4F437B5}" type="pres">
      <dgm:prSet presAssocID="{09CD3C0B-FC90-4923-829A-B9CB4C085821}" presName="Name0" presStyleCnt="0">
        <dgm:presLayoutVars>
          <dgm:dir/>
          <dgm:resizeHandles val="exact"/>
        </dgm:presLayoutVars>
      </dgm:prSet>
      <dgm:spPr/>
    </dgm:pt>
    <dgm:pt modelId="{31C34596-0DDC-4749-9170-5BA28F30BA74}" type="pres">
      <dgm:prSet presAssocID="{09CD3C0B-FC90-4923-829A-B9CB4C085821}" presName="arrow" presStyleLbl="bgShp" presStyleIdx="0" presStyleCnt="1"/>
      <dgm:spPr/>
    </dgm:pt>
    <dgm:pt modelId="{04C5D19E-3AAB-412A-88B9-75DA2998E6D7}" type="pres">
      <dgm:prSet presAssocID="{09CD3C0B-FC90-4923-829A-B9CB4C085821}" presName="points" presStyleCnt="0"/>
      <dgm:spPr/>
    </dgm:pt>
    <dgm:pt modelId="{FA6AEFF8-490B-45B4-9E09-2AF0372721D6}" type="pres">
      <dgm:prSet presAssocID="{801E523D-6DDA-42DE-B588-A9CDDC71DC2E}" presName="compositeA" presStyleCnt="0"/>
      <dgm:spPr/>
    </dgm:pt>
    <dgm:pt modelId="{3C9D1675-7AE3-4366-8DE5-E275CA617847}" type="pres">
      <dgm:prSet presAssocID="{801E523D-6DDA-42DE-B588-A9CDDC71DC2E}" presName="textA" presStyleLbl="revTx" presStyleIdx="0" presStyleCnt="10">
        <dgm:presLayoutVars>
          <dgm:bulletEnabled val="1"/>
        </dgm:presLayoutVars>
      </dgm:prSet>
      <dgm:spPr/>
    </dgm:pt>
    <dgm:pt modelId="{76114692-90F2-45B1-8C5B-710ADF898676}" type="pres">
      <dgm:prSet presAssocID="{801E523D-6DDA-42DE-B588-A9CDDC71DC2E}" presName="circleA" presStyleLbl="node1" presStyleIdx="0" presStyleCnt="10"/>
      <dgm:spPr/>
    </dgm:pt>
    <dgm:pt modelId="{CA9A0D8B-2485-4B1B-9E66-C9803D14FBB2}" type="pres">
      <dgm:prSet presAssocID="{801E523D-6DDA-42DE-B588-A9CDDC71DC2E}" presName="spaceA" presStyleCnt="0"/>
      <dgm:spPr/>
    </dgm:pt>
    <dgm:pt modelId="{B2C6A8BB-D557-44D6-8636-41FA073F072A}" type="pres">
      <dgm:prSet presAssocID="{BBD212A0-A570-4248-AAFB-1C9D8BA97C79}" presName="space" presStyleCnt="0"/>
      <dgm:spPr/>
    </dgm:pt>
    <dgm:pt modelId="{55975C74-09CB-4A3D-B0BB-CCFE568B6F63}" type="pres">
      <dgm:prSet presAssocID="{054AB5E3-34F9-4CE0-A0D5-D3C483D324D4}" presName="compositeB" presStyleCnt="0"/>
      <dgm:spPr/>
    </dgm:pt>
    <dgm:pt modelId="{706A8E2B-68D6-48F3-8D9E-8D0A20CBDF72}" type="pres">
      <dgm:prSet presAssocID="{054AB5E3-34F9-4CE0-A0D5-D3C483D324D4}" presName="textB" presStyleLbl="revTx" presStyleIdx="1" presStyleCnt="10">
        <dgm:presLayoutVars>
          <dgm:bulletEnabled val="1"/>
        </dgm:presLayoutVars>
      </dgm:prSet>
      <dgm:spPr/>
    </dgm:pt>
    <dgm:pt modelId="{4CBC95F5-E047-4DBE-8FCB-AD583ADC3DFF}" type="pres">
      <dgm:prSet presAssocID="{054AB5E3-34F9-4CE0-A0D5-D3C483D324D4}" presName="circleB" presStyleLbl="node1" presStyleIdx="1" presStyleCnt="10"/>
      <dgm:spPr/>
    </dgm:pt>
    <dgm:pt modelId="{31635B04-A90F-4361-AD6E-945663367258}" type="pres">
      <dgm:prSet presAssocID="{054AB5E3-34F9-4CE0-A0D5-D3C483D324D4}" presName="spaceB" presStyleCnt="0"/>
      <dgm:spPr/>
    </dgm:pt>
    <dgm:pt modelId="{292EFED3-EC87-4614-9C6B-DA51C34F35CF}" type="pres">
      <dgm:prSet presAssocID="{34D09B1E-47C8-4EE4-B067-D42FE8440591}" presName="space" presStyleCnt="0"/>
      <dgm:spPr/>
    </dgm:pt>
    <dgm:pt modelId="{BD9F67AC-842D-4667-8388-5CA961C7B348}" type="pres">
      <dgm:prSet presAssocID="{0053B07E-A633-404E-81CE-AAC5E9688A18}" presName="compositeA" presStyleCnt="0"/>
      <dgm:spPr/>
    </dgm:pt>
    <dgm:pt modelId="{3EA7F4BD-CE8E-45FD-9C0D-E7B2C1E512BD}" type="pres">
      <dgm:prSet presAssocID="{0053B07E-A633-404E-81CE-AAC5E9688A18}" presName="textA" presStyleLbl="revTx" presStyleIdx="2" presStyleCnt="10">
        <dgm:presLayoutVars>
          <dgm:bulletEnabled val="1"/>
        </dgm:presLayoutVars>
      </dgm:prSet>
      <dgm:spPr/>
    </dgm:pt>
    <dgm:pt modelId="{D4A3692B-14B8-4DA7-B754-AC4D6A640753}" type="pres">
      <dgm:prSet presAssocID="{0053B07E-A633-404E-81CE-AAC5E9688A18}" presName="circleA" presStyleLbl="node1" presStyleIdx="2" presStyleCnt="10"/>
      <dgm:spPr/>
    </dgm:pt>
    <dgm:pt modelId="{4721D84B-63BF-4783-9880-8750C2F7C8BC}" type="pres">
      <dgm:prSet presAssocID="{0053B07E-A633-404E-81CE-AAC5E9688A18}" presName="spaceA" presStyleCnt="0"/>
      <dgm:spPr/>
    </dgm:pt>
    <dgm:pt modelId="{F9010CB9-7017-472B-8146-FAA5B735DA8B}" type="pres">
      <dgm:prSet presAssocID="{F39B9909-753A-4934-A0D4-918E99E4B76D}" presName="space" presStyleCnt="0"/>
      <dgm:spPr/>
    </dgm:pt>
    <dgm:pt modelId="{C8826321-457A-4E50-8B7F-47962601196A}" type="pres">
      <dgm:prSet presAssocID="{C4BFB25E-F163-4AFE-9D36-3ECD93AE22E4}" presName="compositeB" presStyleCnt="0"/>
      <dgm:spPr/>
    </dgm:pt>
    <dgm:pt modelId="{066F91A7-DB0D-40BE-A293-E197999DD57E}" type="pres">
      <dgm:prSet presAssocID="{C4BFB25E-F163-4AFE-9D36-3ECD93AE22E4}" presName="textB" presStyleLbl="revTx" presStyleIdx="3" presStyleCnt="10">
        <dgm:presLayoutVars>
          <dgm:bulletEnabled val="1"/>
        </dgm:presLayoutVars>
      </dgm:prSet>
      <dgm:spPr/>
    </dgm:pt>
    <dgm:pt modelId="{8F5C8611-154E-4F5A-852F-CA8FC94A86B6}" type="pres">
      <dgm:prSet presAssocID="{C4BFB25E-F163-4AFE-9D36-3ECD93AE22E4}" presName="circleB" presStyleLbl="node1" presStyleIdx="3" presStyleCnt="10"/>
      <dgm:spPr/>
    </dgm:pt>
    <dgm:pt modelId="{740BA259-74A9-4542-9690-78B8CA0B629B}" type="pres">
      <dgm:prSet presAssocID="{C4BFB25E-F163-4AFE-9D36-3ECD93AE22E4}" presName="spaceB" presStyleCnt="0"/>
      <dgm:spPr/>
    </dgm:pt>
    <dgm:pt modelId="{9377A7E1-9CDF-4346-99D7-FE4503731C32}" type="pres">
      <dgm:prSet presAssocID="{E5C8975E-C2CF-4B41-BD8C-553F5061A012}" presName="space" presStyleCnt="0"/>
      <dgm:spPr/>
    </dgm:pt>
    <dgm:pt modelId="{A9A2F7B2-ACC2-4BDA-9B79-5D6662604AD7}" type="pres">
      <dgm:prSet presAssocID="{F03F2478-9469-4B22-89F9-3C7A13BC0E81}" presName="compositeA" presStyleCnt="0"/>
      <dgm:spPr/>
    </dgm:pt>
    <dgm:pt modelId="{463B89B2-58B0-4B7F-B4A9-8ED4402FA4D9}" type="pres">
      <dgm:prSet presAssocID="{F03F2478-9469-4B22-89F9-3C7A13BC0E81}" presName="textA" presStyleLbl="revTx" presStyleIdx="4" presStyleCnt="10">
        <dgm:presLayoutVars>
          <dgm:bulletEnabled val="1"/>
        </dgm:presLayoutVars>
      </dgm:prSet>
      <dgm:spPr/>
    </dgm:pt>
    <dgm:pt modelId="{5AE2B0EC-13EA-4B55-8501-F6C03D751765}" type="pres">
      <dgm:prSet presAssocID="{F03F2478-9469-4B22-89F9-3C7A13BC0E81}" presName="circleA" presStyleLbl="node1" presStyleIdx="4" presStyleCnt="10"/>
      <dgm:spPr/>
    </dgm:pt>
    <dgm:pt modelId="{34C3C6EE-102C-48E0-BB35-C5B86970FAE4}" type="pres">
      <dgm:prSet presAssocID="{F03F2478-9469-4B22-89F9-3C7A13BC0E81}" presName="spaceA" presStyleCnt="0"/>
      <dgm:spPr/>
    </dgm:pt>
    <dgm:pt modelId="{CD310862-BAF1-43BE-9B6C-3E15CF1E2432}" type="pres">
      <dgm:prSet presAssocID="{839956F9-07F0-4C33-9718-9B6E90BF83B1}" presName="space" presStyleCnt="0"/>
      <dgm:spPr/>
    </dgm:pt>
    <dgm:pt modelId="{34E09D34-1375-437D-9004-EEF9C60510F2}" type="pres">
      <dgm:prSet presAssocID="{4C037557-1E8F-4970-906C-A557932E97D8}" presName="compositeB" presStyleCnt="0"/>
      <dgm:spPr/>
    </dgm:pt>
    <dgm:pt modelId="{3261237D-8503-4FF1-BD2D-C4BEA8B0AA24}" type="pres">
      <dgm:prSet presAssocID="{4C037557-1E8F-4970-906C-A557932E97D8}" presName="textB" presStyleLbl="revTx" presStyleIdx="5" presStyleCnt="10">
        <dgm:presLayoutVars>
          <dgm:bulletEnabled val="1"/>
        </dgm:presLayoutVars>
      </dgm:prSet>
      <dgm:spPr/>
    </dgm:pt>
    <dgm:pt modelId="{5FB2364D-752A-40CE-865D-F860E3E4CC4C}" type="pres">
      <dgm:prSet presAssocID="{4C037557-1E8F-4970-906C-A557932E97D8}" presName="circleB" presStyleLbl="node1" presStyleIdx="5" presStyleCnt="10"/>
      <dgm:spPr/>
    </dgm:pt>
    <dgm:pt modelId="{74E3DDE7-8FAB-440B-A0D3-EE744434E98F}" type="pres">
      <dgm:prSet presAssocID="{4C037557-1E8F-4970-906C-A557932E97D8}" presName="spaceB" presStyleCnt="0"/>
      <dgm:spPr/>
    </dgm:pt>
    <dgm:pt modelId="{111B8860-2581-4988-AE26-2DB2F21F08D9}" type="pres">
      <dgm:prSet presAssocID="{00345E93-3C98-4E48-AABF-B5D93DD4908E}" presName="space" presStyleCnt="0"/>
      <dgm:spPr/>
    </dgm:pt>
    <dgm:pt modelId="{26E08099-DF74-4B4A-B181-9F0EDD775524}" type="pres">
      <dgm:prSet presAssocID="{9474447F-A2A7-4988-917C-7FFF2A8FAA2F}" presName="compositeA" presStyleCnt="0"/>
      <dgm:spPr/>
    </dgm:pt>
    <dgm:pt modelId="{3257DB82-6413-467E-89B2-FAF9EF721FD8}" type="pres">
      <dgm:prSet presAssocID="{9474447F-A2A7-4988-917C-7FFF2A8FAA2F}" presName="textA" presStyleLbl="revTx" presStyleIdx="6" presStyleCnt="10">
        <dgm:presLayoutVars>
          <dgm:bulletEnabled val="1"/>
        </dgm:presLayoutVars>
      </dgm:prSet>
      <dgm:spPr/>
    </dgm:pt>
    <dgm:pt modelId="{5753FFB2-4790-4E26-B6E6-97530F44C0E0}" type="pres">
      <dgm:prSet presAssocID="{9474447F-A2A7-4988-917C-7FFF2A8FAA2F}" presName="circleA" presStyleLbl="node1" presStyleIdx="6" presStyleCnt="10"/>
      <dgm:spPr/>
    </dgm:pt>
    <dgm:pt modelId="{CC0E3552-AF37-41FB-83E9-2A7369145509}" type="pres">
      <dgm:prSet presAssocID="{9474447F-A2A7-4988-917C-7FFF2A8FAA2F}" presName="spaceA" presStyleCnt="0"/>
      <dgm:spPr/>
    </dgm:pt>
    <dgm:pt modelId="{CCFD3FF4-F311-4364-8FD4-B3C92F7133EF}" type="pres">
      <dgm:prSet presAssocID="{6E9CA5FC-308E-4D84-8F10-2D10FD92181C}" presName="space" presStyleCnt="0"/>
      <dgm:spPr/>
    </dgm:pt>
    <dgm:pt modelId="{017EFAE4-F476-4EFC-8898-32839B1CB569}" type="pres">
      <dgm:prSet presAssocID="{6DC8DA60-96AC-4CEB-B99E-588B86918C35}" presName="compositeB" presStyleCnt="0"/>
      <dgm:spPr/>
    </dgm:pt>
    <dgm:pt modelId="{C705A8D1-9615-4335-81AC-DC65E3D42A78}" type="pres">
      <dgm:prSet presAssocID="{6DC8DA60-96AC-4CEB-B99E-588B86918C35}" presName="textB" presStyleLbl="revTx" presStyleIdx="7" presStyleCnt="10">
        <dgm:presLayoutVars>
          <dgm:bulletEnabled val="1"/>
        </dgm:presLayoutVars>
      </dgm:prSet>
      <dgm:spPr/>
    </dgm:pt>
    <dgm:pt modelId="{1C3395C7-C401-4517-B8BE-2C34818B3F8A}" type="pres">
      <dgm:prSet presAssocID="{6DC8DA60-96AC-4CEB-B99E-588B86918C35}" presName="circleB" presStyleLbl="node1" presStyleIdx="7" presStyleCnt="10"/>
      <dgm:spPr/>
    </dgm:pt>
    <dgm:pt modelId="{17F32AB1-9ED8-420A-9E9F-95298957BC16}" type="pres">
      <dgm:prSet presAssocID="{6DC8DA60-96AC-4CEB-B99E-588B86918C35}" presName="spaceB" presStyleCnt="0"/>
      <dgm:spPr/>
    </dgm:pt>
    <dgm:pt modelId="{B186B14B-12B5-4678-8B0F-D547190916B4}" type="pres">
      <dgm:prSet presAssocID="{A08741C4-56BF-43F6-8E63-5979549AAB1E}" presName="space" presStyleCnt="0"/>
      <dgm:spPr/>
    </dgm:pt>
    <dgm:pt modelId="{6818F19F-F7F5-43DF-9701-3F8CA43EB038}" type="pres">
      <dgm:prSet presAssocID="{52080FE7-E04D-4B0F-A29B-FD1F2609CB7F}" presName="compositeA" presStyleCnt="0"/>
      <dgm:spPr/>
    </dgm:pt>
    <dgm:pt modelId="{A4FB9C0D-015B-40DA-A1FB-D321BE0FA3C8}" type="pres">
      <dgm:prSet presAssocID="{52080FE7-E04D-4B0F-A29B-FD1F2609CB7F}" presName="textA" presStyleLbl="revTx" presStyleIdx="8" presStyleCnt="10">
        <dgm:presLayoutVars>
          <dgm:bulletEnabled val="1"/>
        </dgm:presLayoutVars>
      </dgm:prSet>
      <dgm:spPr/>
    </dgm:pt>
    <dgm:pt modelId="{8C120CD6-E787-4234-A2B7-91AFCF3874E2}" type="pres">
      <dgm:prSet presAssocID="{52080FE7-E04D-4B0F-A29B-FD1F2609CB7F}" presName="circleA" presStyleLbl="node1" presStyleIdx="8" presStyleCnt="10"/>
      <dgm:spPr/>
    </dgm:pt>
    <dgm:pt modelId="{9EDB5439-354F-4EAC-9EBE-61DBBDC7B771}" type="pres">
      <dgm:prSet presAssocID="{52080FE7-E04D-4B0F-A29B-FD1F2609CB7F}" presName="spaceA" presStyleCnt="0"/>
      <dgm:spPr/>
    </dgm:pt>
    <dgm:pt modelId="{781FA684-04E2-4A6D-B97C-AC1283F4AD2D}" type="pres">
      <dgm:prSet presAssocID="{BB36ADD2-4B62-47EF-842A-796A3EEE1283}" presName="space" presStyleCnt="0"/>
      <dgm:spPr/>
    </dgm:pt>
    <dgm:pt modelId="{2CBB181A-F552-466F-8EF9-190E3FAD7862}" type="pres">
      <dgm:prSet presAssocID="{EF7235CB-7DA1-4387-BC58-BE8500C14815}" presName="compositeB" presStyleCnt="0"/>
      <dgm:spPr/>
    </dgm:pt>
    <dgm:pt modelId="{8AFCF3C2-49C9-4A4E-A30F-50A791C8DCE9}" type="pres">
      <dgm:prSet presAssocID="{EF7235CB-7DA1-4387-BC58-BE8500C14815}" presName="textB" presStyleLbl="revTx" presStyleIdx="9" presStyleCnt="10">
        <dgm:presLayoutVars>
          <dgm:bulletEnabled val="1"/>
        </dgm:presLayoutVars>
      </dgm:prSet>
      <dgm:spPr/>
    </dgm:pt>
    <dgm:pt modelId="{B42E59C1-6F02-450D-9C5D-30F162D9A43D}" type="pres">
      <dgm:prSet presAssocID="{EF7235CB-7DA1-4387-BC58-BE8500C14815}" presName="circleB" presStyleLbl="node1" presStyleIdx="9" presStyleCnt="10"/>
      <dgm:spPr/>
    </dgm:pt>
    <dgm:pt modelId="{0DDEB63E-39C6-488C-8B24-196721874C9A}" type="pres">
      <dgm:prSet presAssocID="{EF7235CB-7DA1-4387-BC58-BE8500C14815}" presName="spaceB" presStyleCnt="0"/>
      <dgm:spPr/>
    </dgm:pt>
  </dgm:ptLst>
  <dgm:cxnLst>
    <dgm:cxn modelId="{1C0EC519-BEA0-46B6-997E-473BE34F400D}" srcId="{09CD3C0B-FC90-4923-829A-B9CB4C085821}" destId="{EF7235CB-7DA1-4387-BC58-BE8500C14815}" srcOrd="9" destOrd="0" parTransId="{1B5B0849-D028-481B-98CA-937F19AD59F7}" sibTransId="{6C191636-03AD-4801-9E8B-7BB1F53A6261}"/>
    <dgm:cxn modelId="{FBF2DE22-6363-4519-A14D-8D5BDA10A928}" type="presOf" srcId="{4C037557-1E8F-4970-906C-A557932E97D8}" destId="{3261237D-8503-4FF1-BD2D-C4BEA8B0AA24}" srcOrd="0" destOrd="0" presId="urn:microsoft.com/office/officeart/2005/8/layout/hProcess11"/>
    <dgm:cxn modelId="{FFF1AA24-7ECA-4E8B-A6C7-6B079228104B}" srcId="{09CD3C0B-FC90-4923-829A-B9CB4C085821}" destId="{C4BFB25E-F163-4AFE-9D36-3ECD93AE22E4}" srcOrd="3" destOrd="0" parTransId="{2C0FB3BF-2137-4CD9-8F97-D2189B3E0BFD}" sibTransId="{E5C8975E-C2CF-4B41-BD8C-553F5061A012}"/>
    <dgm:cxn modelId="{9F64BE3F-1D6A-4DA9-815E-A3AC850B671A}" type="presOf" srcId="{6DC8DA60-96AC-4CEB-B99E-588B86918C35}" destId="{C705A8D1-9615-4335-81AC-DC65E3D42A78}" srcOrd="0" destOrd="0" presId="urn:microsoft.com/office/officeart/2005/8/layout/hProcess11"/>
    <dgm:cxn modelId="{811FB647-FA7D-494A-AC72-786751538C13}" srcId="{09CD3C0B-FC90-4923-829A-B9CB4C085821}" destId="{6DC8DA60-96AC-4CEB-B99E-588B86918C35}" srcOrd="7" destOrd="0" parTransId="{95310671-56A8-400E-8A48-3B111134F00C}" sibTransId="{A08741C4-56BF-43F6-8E63-5979549AAB1E}"/>
    <dgm:cxn modelId="{1DA3DA93-C6D5-4BF1-8CB9-4B12972C27B2}" type="presOf" srcId="{801E523D-6DDA-42DE-B588-A9CDDC71DC2E}" destId="{3C9D1675-7AE3-4366-8DE5-E275CA617847}" srcOrd="0" destOrd="0" presId="urn:microsoft.com/office/officeart/2005/8/layout/hProcess11"/>
    <dgm:cxn modelId="{718E3D95-13AB-4879-9A10-1F88F20E09D2}" type="presOf" srcId="{F03F2478-9469-4B22-89F9-3C7A13BC0E81}" destId="{463B89B2-58B0-4B7F-B4A9-8ED4402FA4D9}" srcOrd="0" destOrd="0" presId="urn:microsoft.com/office/officeart/2005/8/layout/hProcess11"/>
    <dgm:cxn modelId="{2A79DA9C-CABB-438E-99CC-EC3FF8E9D640}" srcId="{09CD3C0B-FC90-4923-829A-B9CB4C085821}" destId="{52080FE7-E04D-4B0F-A29B-FD1F2609CB7F}" srcOrd="8" destOrd="0" parTransId="{D53F9934-B90A-4BA1-9831-55D1B1F02495}" sibTransId="{BB36ADD2-4B62-47EF-842A-796A3EEE1283}"/>
    <dgm:cxn modelId="{86BF9EA2-0DB2-4015-9A47-2F18B930903D}" type="presOf" srcId="{EF7235CB-7DA1-4387-BC58-BE8500C14815}" destId="{8AFCF3C2-49C9-4A4E-A30F-50A791C8DCE9}" srcOrd="0" destOrd="0" presId="urn:microsoft.com/office/officeart/2005/8/layout/hProcess11"/>
    <dgm:cxn modelId="{7AE86EC4-FE1D-40A4-BBDF-3B84655A4AF6}" type="presOf" srcId="{054AB5E3-34F9-4CE0-A0D5-D3C483D324D4}" destId="{706A8E2B-68D6-48F3-8D9E-8D0A20CBDF72}" srcOrd="0" destOrd="0" presId="urn:microsoft.com/office/officeart/2005/8/layout/hProcess11"/>
    <dgm:cxn modelId="{48C623C7-6C12-4748-BC46-59C06A23D659}" srcId="{09CD3C0B-FC90-4923-829A-B9CB4C085821}" destId="{054AB5E3-34F9-4CE0-A0D5-D3C483D324D4}" srcOrd="1" destOrd="0" parTransId="{5407BCDB-7E8A-483C-BE73-A7190211663B}" sibTransId="{34D09B1E-47C8-4EE4-B067-D42FE8440591}"/>
    <dgm:cxn modelId="{A6FB93C9-CCD1-4AD2-957A-3BDF00C7EC25}" srcId="{09CD3C0B-FC90-4923-829A-B9CB4C085821}" destId="{9474447F-A2A7-4988-917C-7FFF2A8FAA2F}" srcOrd="6" destOrd="0" parTransId="{43288894-9501-46A5-8DCF-7412F5BCF403}" sibTransId="{6E9CA5FC-308E-4D84-8F10-2D10FD92181C}"/>
    <dgm:cxn modelId="{D03ED0CF-D7F6-4B5C-996E-07AD3E5459AA}" srcId="{09CD3C0B-FC90-4923-829A-B9CB4C085821}" destId="{0053B07E-A633-404E-81CE-AAC5E9688A18}" srcOrd="2" destOrd="0" parTransId="{75DE7321-4BE8-4B05-9432-21AC8312F413}" sibTransId="{F39B9909-753A-4934-A0D4-918E99E4B76D}"/>
    <dgm:cxn modelId="{D86D65D3-E6AA-485A-983E-8F0856E904EB}" type="presOf" srcId="{9474447F-A2A7-4988-917C-7FFF2A8FAA2F}" destId="{3257DB82-6413-467E-89B2-FAF9EF721FD8}" srcOrd="0" destOrd="0" presId="urn:microsoft.com/office/officeart/2005/8/layout/hProcess11"/>
    <dgm:cxn modelId="{79312EE7-88F7-478D-8265-A7AB3AB5C49A}" type="presOf" srcId="{C4BFB25E-F163-4AFE-9D36-3ECD93AE22E4}" destId="{066F91A7-DB0D-40BE-A293-E197999DD57E}" srcOrd="0" destOrd="0" presId="urn:microsoft.com/office/officeart/2005/8/layout/hProcess11"/>
    <dgm:cxn modelId="{4F75A2E9-5853-4DF2-A0F7-0D8004A85FDF}" srcId="{09CD3C0B-FC90-4923-829A-B9CB4C085821}" destId="{4C037557-1E8F-4970-906C-A557932E97D8}" srcOrd="5" destOrd="0" parTransId="{EDFC22D0-311F-485C-9092-FA388FEDF1E9}" sibTransId="{00345E93-3C98-4E48-AABF-B5D93DD4908E}"/>
    <dgm:cxn modelId="{7C79BCE9-917B-44D5-94D6-3DF4EC576824}" type="presOf" srcId="{0053B07E-A633-404E-81CE-AAC5E9688A18}" destId="{3EA7F4BD-CE8E-45FD-9C0D-E7B2C1E512BD}" srcOrd="0" destOrd="0" presId="urn:microsoft.com/office/officeart/2005/8/layout/hProcess11"/>
    <dgm:cxn modelId="{A13ABEF2-BB2F-44C1-885C-20EDECAFC9AC}" srcId="{09CD3C0B-FC90-4923-829A-B9CB4C085821}" destId="{801E523D-6DDA-42DE-B588-A9CDDC71DC2E}" srcOrd="0" destOrd="0" parTransId="{48BDE106-E3CB-41BF-A59E-B006B3F1C639}" sibTransId="{BBD212A0-A570-4248-AAFB-1C9D8BA97C79}"/>
    <dgm:cxn modelId="{7E3441F3-F46E-4ED9-B960-EE5939EF863C}" type="presOf" srcId="{09CD3C0B-FC90-4923-829A-B9CB4C085821}" destId="{9EECB275-6DF9-47E4-B974-EAA1D4F437B5}" srcOrd="0" destOrd="0" presId="urn:microsoft.com/office/officeart/2005/8/layout/hProcess11"/>
    <dgm:cxn modelId="{A3AE53FB-9F01-4EB6-9A10-6803372840CA}" srcId="{09CD3C0B-FC90-4923-829A-B9CB4C085821}" destId="{F03F2478-9469-4B22-89F9-3C7A13BC0E81}" srcOrd="4" destOrd="0" parTransId="{329DB375-2481-4891-A092-BF39284699C8}" sibTransId="{839956F9-07F0-4C33-9718-9B6E90BF83B1}"/>
    <dgm:cxn modelId="{EE2973FF-C8C7-4DD9-A747-04B4C246A6D4}" type="presOf" srcId="{52080FE7-E04D-4B0F-A29B-FD1F2609CB7F}" destId="{A4FB9C0D-015B-40DA-A1FB-D321BE0FA3C8}" srcOrd="0" destOrd="0" presId="urn:microsoft.com/office/officeart/2005/8/layout/hProcess11"/>
    <dgm:cxn modelId="{963232F6-B934-4B96-AE09-C58B2A8F4350}" type="presParOf" srcId="{9EECB275-6DF9-47E4-B974-EAA1D4F437B5}" destId="{31C34596-0DDC-4749-9170-5BA28F30BA74}" srcOrd="0" destOrd="0" presId="urn:microsoft.com/office/officeart/2005/8/layout/hProcess11"/>
    <dgm:cxn modelId="{708468B4-30A6-4567-95A1-5CD1A2CD4DD6}" type="presParOf" srcId="{9EECB275-6DF9-47E4-B974-EAA1D4F437B5}" destId="{04C5D19E-3AAB-412A-88B9-75DA2998E6D7}" srcOrd="1" destOrd="0" presId="urn:microsoft.com/office/officeart/2005/8/layout/hProcess11"/>
    <dgm:cxn modelId="{DBE3DE6E-0D5E-4052-B96A-7B3BE408F5D1}" type="presParOf" srcId="{04C5D19E-3AAB-412A-88B9-75DA2998E6D7}" destId="{FA6AEFF8-490B-45B4-9E09-2AF0372721D6}" srcOrd="0" destOrd="0" presId="urn:microsoft.com/office/officeart/2005/8/layout/hProcess11"/>
    <dgm:cxn modelId="{609E4F7B-816E-4072-BD46-02E85F882698}" type="presParOf" srcId="{FA6AEFF8-490B-45B4-9E09-2AF0372721D6}" destId="{3C9D1675-7AE3-4366-8DE5-E275CA617847}" srcOrd="0" destOrd="0" presId="urn:microsoft.com/office/officeart/2005/8/layout/hProcess11"/>
    <dgm:cxn modelId="{6948865E-75F2-49D4-B29E-BA652A6CFD3E}" type="presParOf" srcId="{FA6AEFF8-490B-45B4-9E09-2AF0372721D6}" destId="{76114692-90F2-45B1-8C5B-710ADF898676}" srcOrd="1" destOrd="0" presId="urn:microsoft.com/office/officeart/2005/8/layout/hProcess11"/>
    <dgm:cxn modelId="{70CC6F52-2669-4E1E-BBBA-8903DF4FD45E}" type="presParOf" srcId="{FA6AEFF8-490B-45B4-9E09-2AF0372721D6}" destId="{CA9A0D8B-2485-4B1B-9E66-C9803D14FBB2}" srcOrd="2" destOrd="0" presId="urn:microsoft.com/office/officeart/2005/8/layout/hProcess11"/>
    <dgm:cxn modelId="{0CF11B7D-651A-4CE1-BEE8-00EF2EB1B7A5}" type="presParOf" srcId="{04C5D19E-3AAB-412A-88B9-75DA2998E6D7}" destId="{B2C6A8BB-D557-44D6-8636-41FA073F072A}" srcOrd="1" destOrd="0" presId="urn:microsoft.com/office/officeart/2005/8/layout/hProcess11"/>
    <dgm:cxn modelId="{A6768873-B116-4802-8E77-B177AA94238D}" type="presParOf" srcId="{04C5D19E-3AAB-412A-88B9-75DA2998E6D7}" destId="{55975C74-09CB-4A3D-B0BB-CCFE568B6F63}" srcOrd="2" destOrd="0" presId="urn:microsoft.com/office/officeart/2005/8/layout/hProcess11"/>
    <dgm:cxn modelId="{BC8B28D1-4FC1-4C1E-91CC-571F10369805}" type="presParOf" srcId="{55975C74-09CB-4A3D-B0BB-CCFE568B6F63}" destId="{706A8E2B-68D6-48F3-8D9E-8D0A20CBDF72}" srcOrd="0" destOrd="0" presId="urn:microsoft.com/office/officeart/2005/8/layout/hProcess11"/>
    <dgm:cxn modelId="{98DC9E49-4F55-4344-B24D-82E5867F63B2}" type="presParOf" srcId="{55975C74-09CB-4A3D-B0BB-CCFE568B6F63}" destId="{4CBC95F5-E047-4DBE-8FCB-AD583ADC3DFF}" srcOrd="1" destOrd="0" presId="urn:microsoft.com/office/officeart/2005/8/layout/hProcess11"/>
    <dgm:cxn modelId="{F2DC73D2-7820-4982-927F-0C1C10562377}" type="presParOf" srcId="{55975C74-09CB-4A3D-B0BB-CCFE568B6F63}" destId="{31635B04-A90F-4361-AD6E-945663367258}" srcOrd="2" destOrd="0" presId="urn:microsoft.com/office/officeart/2005/8/layout/hProcess11"/>
    <dgm:cxn modelId="{A7EEFB87-088B-4CAB-BBA8-90267F53175A}" type="presParOf" srcId="{04C5D19E-3AAB-412A-88B9-75DA2998E6D7}" destId="{292EFED3-EC87-4614-9C6B-DA51C34F35CF}" srcOrd="3" destOrd="0" presId="urn:microsoft.com/office/officeart/2005/8/layout/hProcess11"/>
    <dgm:cxn modelId="{BDE31F7E-E9BB-4B41-B466-A3E9B8AA46F0}" type="presParOf" srcId="{04C5D19E-3AAB-412A-88B9-75DA2998E6D7}" destId="{BD9F67AC-842D-4667-8388-5CA961C7B348}" srcOrd="4" destOrd="0" presId="urn:microsoft.com/office/officeart/2005/8/layout/hProcess11"/>
    <dgm:cxn modelId="{C1094AAF-7CED-4576-B8EA-F69C691AC9E4}" type="presParOf" srcId="{BD9F67AC-842D-4667-8388-5CA961C7B348}" destId="{3EA7F4BD-CE8E-45FD-9C0D-E7B2C1E512BD}" srcOrd="0" destOrd="0" presId="urn:microsoft.com/office/officeart/2005/8/layout/hProcess11"/>
    <dgm:cxn modelId="{CD9471C0-57C2-43F8-B53B-289DF0135DB6}" type="presParOf" srcId="{BD9F67AC-842D-4667-8388-5CA961C7B348}" destId="{D4A3692B-14B8-4DA7-B754-AC4D6A640753}" srcOrd="1" destOrd="0" presId="urn:microsoft.com/office/officeart/2005/8/layout/hProcess11"/>
    <dgm:cxn modelId="{1269E0B1-8DA6-4F2C-AFC1-90C6E455F379}" type="presParOf" srcId="{BD9F67AC-842D-4667-8388-5CA961C7B348}" destId="{4721D84B-63BF-4783-9880-8750C2F7C8BC}" srcOrd="2" destOrd="0" presId="urn:microsoft.com/office/officeart/2005/8/layout/hProcess11"/>
    <dgm:cxn modelId="{47B2430E-E023-4946-8603-819E30A6D0E9}" type="presParOf" srcId="{04C5D19E-3AAB-412A-88B9-75DA2998E6D7}" destId="{F9010CB9-7017-472B-8146-FAA5B735DA8B}" srcOrd="5" destOrd="0" presId="urn:microsoft.com/office/officeart/2005/8/layout/hProcess11"/>
    <dgm:cxn modelId="{C6BD197E-65C8-448A-9687-009CE1B034BF}" type="presParOf" srcId="{04C5D19E-3AAB-412A-88B9-75DA2998E6D7}" destId="{C8826321-457A-4E50-8B7F-47962601196A}" srcOrd="6" destOrd="0" presId="urn:microsoft.com/office/officeart/2005/8/layout/hProcess11"/>
    <dgm:cxn modelId="{CFFD130F-82B2-4CB4-9383-7209707C839E}" type="presParOf" srcId="{C8826321-457A-4E50-8B7F-47962601196A}" destId="{066F91A7-DB0D-40BE-A293-E197999DD57E}" srcOrd="0" destOrd="0" presId="urn:microsoft.com/office/officeart/2005/8/layout/hProcess11"/>
    <dgm:cxn modelId="{970A7DAE-EF08-4A4D-9D9C-0847538697A5}" type="presParOf" srcId="{C8826321-457A-4E50-8B7F-47962601196A}" destId="{8F5C8611-154E-4F5A-852F-CA8FC94A86B6}" srcOrd="1" destOrd="0" presId="urn:microsoft.com/office/officeart/2005/8/layout/hProcess11"/>
    <dgm:cxn modelId="{D9157458-320E-41FD-A907-F5400DA8248C}" type="presParOf" srcId="{C8826321-457A-4E50-8B7F-47962601196A}" destId="{740BA259-74A9-4542-9690-78B8CA0B629B}" srcOrd="2" destOrd="0" presId="urn:microsoft.com/office/officeart/2005/8/layout/hProcess11"/>
    <dgm:cxn modelId="{708E8665-0A11-4D1B-A5EF-BB5DF8AD1DDF}" type="presParOf" srcId="{04C5D19E-3AAB-412A-88B9-75DA2998E6D7}" destId="{9377A7E1-9CDF-4346-99D7-FE4503731C32}" srcOrd="7" destOrd="0" presId="urn:microsoft.com/office/officeart/2005/8/layout/hProcess11"/>
    <dgm:cxn modelId="{8027CF9E-3017-4C37-9234-AB2A5B39A2B6}" type="presParOf" srcId="{04C5D19E-3AAB-412A-88B9-75DA2998E6D7}" destId="{A9A2F7B2-ACC2-4BDA-9B79-5D6662604AD7}" srcOrd="8" destOrd="0" presId="urn:microsoft.com/office/officeart/2005/8/layout/hProcess11"/>
    <dgm:cxn modelId="{8E056B45-F3D5-4725-80B8-231BF277C5F1}" type="presParOf" srcId="{A9A2F7B2-ACC2-4BDA-9B79-5D6662604AD7}" destId="{463B89B2-58B0-4B7F-B4A9-8ED4402FA4D9}" srcOrd="0" destOrd="0" presId="urn:microsoft.com/office/officeart/2005/8/layout/hProcess11"/>
    <dgm:cxn modelId="{A34A2CF6-830E-4A18-BD5F-36CB6E3CF35C}" type="presParOf" srcId="{A9A2F7B2-ACC2-4BDA-9B79-5D6662604AD7}" destId="{5AE2B0EC-13EA-4B55-8501-F6C03D751765}" srcOrd="1" destOrd="0" presId="urn:microsoft.com/office/officeart/2005/8/layout/hProcess11"/>
    <dgm:cxn modelId="{D3F0F096-1934-45F7-801A-0B9C4CF5E1D0}" type="presParOf" srcId="{A9A2F7B2-ACC2-4BDA-9B79-5D6662604AD7}" destId="{34C3C6EE-102C-48E0-BB35-C5B86970FAE4}" srcOrd="2" destOrd="0" presId="urn:microsoft.com/office/officeart/2005/8/layout/hProcess11"/>
    <dgm:cxn modelId="{DD7DAA3F-EBFA-4D55-AE77-71D4A423B4E6}" type="presParOf" srcId="{04C5D19E-3AAB-412A-88B9-75DA2998E6D7}" destId="{CD310862-BAF1-43BE-9B6C-3E15CF1E2432}" srcOrd="9" destOrd="0" presId="urn:microsoft.com/office/officeart/2005/8/layout/hProcess11"/>
    <dgm:cxn modelId="{4F1ACA16-D240-425C-94BE-BA305676C5EE}" type="presParOf" srcId="{04C5D19E-3AAB-412A-88B9-75DA2998E6D7}" destId="{34E09D34-1375-437D-9004-EEF9C60510F2}" srcOrd="10" destOrd="0" presId="urn:microsoft.com/office/officeart/2005/8/layout/hProcess11"/>
    <dgm:cxn modelId="{C41DC99D-A043-4EDA-ACD0-D040AAA7EC54}" type="presParOf" srcId="{34E09D34-1375-437D-9004-EEF9C60510F2}" destId="{3261237D-8503-4FF1-BD2D-C4BEA8B0AA24}" srcOrd="0" destOrd="0" presId="urn:microsoft.com/office/officeart/2005/8/layout/hProcess11"/>
    <dgm:cxn modelId="{F9F4AA9F-8513-4A0A-A8F7-85D1BFDEA552}" type="presParOf" srcId="{34E09D34-1375-437D-9004-EEF9C60510F2}" destId="{5FB2364D-752A-40CE-865D-F860E3E4CC4C}" srcOrd="1" destOrd="0" presId="urn:microsoft.com/office/officeart/2005/8/layout/hProcess11"/>
    <dgm:cxn modelId="{F1959AC7-A5F8-4770-A0A1-A33AF722277F}" type="presParOf" srcId="{34E09D34-1375-437D-9004-EEF9C60510F2}" destId="{74E3DDE7-8FAB-440B-A0D3-EE744434E98F}" srcOrd="2" destOrd="0" presId="urn:microsoft.com/office/officeart/2005/8/layout/hProcess11"/>
    <dgm:cxn modelId="{18739B0F-7A6D-4D6A-B889-362CBD5449DC}" type="presParOf" srcId="{04C5D19E-3AAB-412A-88B9-75DA2998E6D7}" destId="{111B8860-2581-4988-AE26-2DB2F21F08D9}" srcOrd="11" destOrd="0" presId="urn:microsoft.com/office/officeart/2005/8/layout/hProcess11"/>
    <dgm:cxn modelId="{74F96F10-1BAE-4BA6-885E-48FC46BF0D20}" type="presParOf" srcId="{04C5D19E-3AAB-412A-88B9-75DA2998E6D7}" destId="{26E08099-DF74-4B4A-B181-9F0EDD775524}" srcOrd="12" destOrd="0" presId="urn:microsoft.com/office/officeart/2005/8/layout/hProcess11"/>
    <dgm:cxn modelId="{4A2B14A8-12E7-45B1-918C-94F959DCA156}" type="presParOf" srcId="{26E08099-DF74-4B4A-B181-9F0EDD775524}" destId="{3257DB82-6413-467E-89B2-FAF9EF721FD8}" srcOrd="0" destOrd="0" presId="urn:microsoft.com/office/officeart/2005/8/layout/hProcess11"/>
    <dgm:cxn modelId="{B9F4C058-E110-44F2-B8D6-56743991C2A5}" type="presParOf" srcId="{26E08099-DF74-4B4A-B181-9F0EDD775524}" destId="{5753FFB2-4790-4E26-B6E6-97530F44C0E0}" srcOrd="1" destOrd="0" presId="urn:microsoft.com/office/officeart/2005/8/layout/hProcess11"/>
    <dgm:cxn modelId="{493F7BB0-5479-4FAF-9F78-89281F9D478B}" type="presParOf" srcId="{26E08099-DF74-4B4A-B181-9F0EDD775524}" destId="{CC0E3552-AF37-41FB-83E9-2A7369145509}" srcOrd="2" destOrd="0" presId="urn:microsoft.com/office/officeart/2005/8/layout/hProcess11"/>
    <dgm:cxn modelId="{BC4FB0B9-25C7-462F-86C7-600EF7262060}" type="presParOf" srcId="{04C5D19E-3AAB-412A-88B9-75DA2998E6D7}" destId="{CCFD3FF4-F311-4364-8FD4-B3C92F7133EF}" srcOrd="13" destOrd="0" presId="urn:microsoft.com/office/officeart/2005/8/layout/hProcess11"/>
    <dgm:cxn modelId="{D444A599-8659-4904-9063-D37F7A0AAAF6}" type="presParOf" srcId="{04C5D19E-3AAB-412A-88B9-75DA2998E6D7}" destId="{017EFAE4-F476-4EFC-8898-32839B1CB569}" srcOrd="14" destOrd="0" presId="urn:microsoft.com/office/officeart/2005/8/layout/hProcess11"/>
    <dgm:cxn modelId="{B7F6FB92-AD04-493D-AA61-25EEB46A55FB}" type="presParOf" srcId="{017EFAE4-F476-4EFC-8898-32839B1CB569}" destId="{C705A8D1-9615-4335-81AC-DC65E3D42A78}" srcOrd="0" destOrd="0" presId="urn:microsoft.com/office/officeart/2005/8/layout/hProcess11"/>
    <dgm:cxn modelId="{7B705F89-25B6-45B6-80FB-8435A237E627}" type="presParOf" srcId="{017EFAE4-F476-4EFC-8898-32839B1CB569}" destId="{1C3395C7-C401-4517-B8BE-2C34818B3F8A}" srcOrd="1" destOrd="0" presId="urn:microsoft.com/office/officeart/2005/8/layout/hProcess11"/>
    <dgm:cxn modelId="{16EEF35D-8FA2-42DA-80F4-69AC31E0F30D}" type="presParOf" srcId="{017EFAE4-F476-4EFC-8898-32839B1CB569}" destId="{17F32AB1-9ED8-420A-9E9F-95298957BC16}" srcOrd="2" destOrd="0" presId="urn:microsoft.com/office/officeart/2005/8/layout/hProcess11"/>
    <dgm:cxn modelId="{DE290DB1-FF0E-4263-87AB-8585299CFCAD}" type="presParOf" srcId="{04C5D19E-3AAB-412A-88B9-75DA2998E6D7}" destId="{B186B14B-12B5-4678-8B0F-D547190916B4}" srcOrd="15" destOrd="0" presId="urn:microsoft.com/office/officeart/2005/8/layout/hProcess11"/>
    <dgm:cxn modelId="{41761FC7-EF00-4B38-B05E-328442D4F1AB}" type="presParOf" srcId="{04C5D19E-3AAB-412A-88B9-75DA2998E6D7}" destId="{6818F19F-F7F5-43DF-9701-3F8CA43EB038}" srcOrd="16" destOrd="0" presId="urn:microsoft.com/office/officeart/2005/8/layout/hProcess11"/>
    <dgm:cxn modelId="{BDBC7DAF-5759-46A7-9354-AE90424839D1}" type="presParOf" srcId="{6818F19F-F7F5-43DF-9701-3F8CA43EB038}" destId="{A4FB9C0D-015B-40DA-A1FB-D321BE0FA3C8}" srcOrd="0" destOrd="0" presId="urn:microsoft.com/office/officeart/2005/8/layout/hProcess11"/>
    <dgm:cxn modelId="{12E99838-B70E-431C-8008-911AEE520332}" type="presParOf" srcId="{6818F19F-F7F5-43DF-9701-3F8CA43EB038}" destId="{8C120CD6-E787-4234-A2B7-91AFCF3874E2}" srcOrd="1" destOrd="0" presId="urn:microsoft.com/office/officeart/2005/8/layout/hProcess11"/>
    <dgm:cxn modelId="{88AFD068-1F27-47C6-838C-B6110CB05CB0}" type="presParOf" srcId="{6818F19F-F7F5-43DF-9701-3F8CA43EB038}" destId="{9EDB5439-354F-4EAC-9EBE-61DBBDC7B771}" srcOrd="2" destOrd="0" presId="urn:microsoft.com/office/officeart/2005/8/layout/hProcess11"/>
    <dgm:cxn modelId="{68D5C395-0800-434C-8292-37C9AFB08F76}" type="presParOf" srcId="{04C5D19E-3AAB-412A-88B9-75DA2998E6D7}" destId="{781FA684-04E2-4A6D-B97C-AC1283F4AD2D}" srcOrd="17" destOrd="0" presId="urn:microsoft.com/office/officeart/2005/8/layout/hProcess11"/>
    <dgm:cxn modelId="{3E5CAAC7-A482-4F8B-A5EE-FE91F32BA83B}" type="presParOf" srcId="{04C5D19E-3AAB-412A-88B9-75DA2998E6D7}" destId="{2CBB181A-F552-466F-8EF9-190E3FAD7862}" srcOrd="18" destOrd="0" presId="urn:microsoft.com/office/officeart/2005/8/layout/hProcess11"/>
    <dgm:cxn modelId="{C2F690C7-EAD4-459E-846F-02F3B59E3D3F}" type="presParOf" srcId="{2CBB181A-F552-466F-8EF9-190E3FAD7862}" destId="{8AFCF3C2-49C9-4A4E-A30F-50A791C8DCE9}" srcOrd="0" destOrd="0" presId="urn:microsoft.com/office/officeart/2005/8/layout/hProcess11"/>
    <dgm:cxn modelId="{6890E08C-5462-42C0-9E26-60776EB00247}" type="presParOf" srcId="{2CBB181A-F552-466F-8EF9-190E3FAD7862}" destId="{B42E59C1-6F02-450D-9C5D-30F162D9A43D}" srcOrd="1" destOrd="0" presId="urn:microsoft.com/office/officeart/2005/8/layout/hProcess11"/>
    <dgm:cxn modelId="{2ED0C5B5-3F23-4815-A7AF-25FAC354C43E}" type="presParOf" srcId="{2CBB181A-F552-466F-8EF9-190E3FAD7862}" destId="{0DDEB63E-39C6-488C-8B24-196721874C9A}" srcOrd="2" destOrd="0" presId="urn:microsoft.com/office/officeart/2005/8/layout/hProcess1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544DF-ED46-4ABE-BC23-B6BD8985FF53}">
      <dsp:nvSpPr>
        <dsp:cNvPr id="0" name=""/>
        <dsp:cNvSpPr/>
      </dsp:nvSpPr>
      <dsp:spPr>
        <a:xfrm>
          <a:off x="4820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7D6B5F-9E0B-446F-8233-55F2B6E06CFD}">
      <dsp:nvSpPr>
        <dsp:cNvPr id="0" name=""/>
        <dsp:cNvSpPr/>
      </dsp:nvSpPr>
      <dsp:spPr>
        <a:xfrm rot="17700000">
          <a:off x="427277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1.  2209 Programı Nedir?</a:t>
          </a:r>
          <a:endParaRPr lang="tr-TR" sz="1400" kern="1200" dirty="0"/>
        </a:p>
      </dsp:txBody>
      <dsp:txXfrm>
        <a:off x="427277" y="984463"/>
        <a:ext cx="1490433" cy="718273"/>
      </dsp:txXfrm>
    </dsp:sp>
    <dsp:sp modelId="{B7146702-1030-4EBC-8E62-14A8363D5C50}">
      <dsp:nvSpPr>
        <dsp:cNvPr id="0" name=""/>
        <dsp:cNvSpPr/>
      </dsp:nvSpPr>
      <dsp:spPr>
        <a:xfrm>
          <a:off x="1294179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A055B9-3AA8-47EE-9CB6-7CCC3FBD681C}">
      <dsp:nvSpPr>
        <dsp:cNvPr id="0" name=""/>
        <dsp:cNvSpPr/>
      </dsp:nvSpPr>
      <dsp:spPr>
        <a:xfrm rot="17700000">
          <a:off x="1716637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2.  Süre ve Bütçe</a:t>
          </a:r>
          <a:endParaRPr lang="tr-TR" sz="1400" kern="1200" dirty="0"/>
        </a:p>
      </dsp:txBody>
      <dsp:txXfrm>
        <a:off x="1716637" y="984463"/>
        <a:ext cx="1490433" cy="718273"/>
      </dsp:txXfrm>
    </dsp:sp>
    <dsp:sp modelId="{4C700D04-814E-4240-AA0D-6939E367D527}">
      <dsp:nvSpPr>
        <dsp:cNvPr id="0" name=""/>
        <dsp:cNvSpPr/>
      </dsp:nvSpPr>
      <dsp:spPr>
        <a:xfrm>
          <a:off x="2583539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47CC0-9832-45B6-BC4D-68003CB472CA}">
      <dsp:nvSpPr>
        <dsp:cNvPr id="0" name=""/>
        <dsp:cNvSpPr/>
      </dsp:nvSpPr>
      <dsp:spPr>
        <a:xfrm rot="17700000">
          <a:off x="3005996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</a:rPr>
            <a:t>3.  </a:t>
          </a:r>
          <a:r>
            <a:rPr lang="tr-TR" sz="1400" b="1" kern="1200" dirty="0">
              <a:solidFill>
                <a:schemeClr val="tx1"/>
              </a:solidFill>
              <a:latin typeface="Bahnschrift" panose="020B0502040204020203" pitchFamily="34" charset="0"/>
            </a:rPr>
            <a:t>Dikkat Edilmesi Gereken Hususlar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3005996" y="984463"/>
        <a:ext cx="1490433" cy="718273"/>
      </dsp:txXfrm>
    </dsp:sp>
    <dsp:sp modelId="{5B3E01DC-F074-44F3-B570-6134A976222C}">
      <dsp:nvSpPr>
        <dsp:cNvPr id="0" name=""/>
        <dsp:cNvSpPr/>
      </dsp:nvSpPr>
      <dsp:spPr>
        <a:xfrm>
          <a:off x="3872898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102EE2-D75B-4CF4-A73C-87DB143C3B84}">
      <dsp:nvSpPr>
        <dsp:cNvPr id="0" name=""/>
        <dsp:cNvSpPr/>
      </dsp:nvSpPr>
      <dsp:spPr>
        <a:xfrm rot="17700000">
          <a:off x="4295356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4.  Öncelikli Konular</a:t>
          </a:r>
          <a:endParaRPr lang="tr-TR" sz="1400" kern="1200" dirty="0"/>
        </a:p>
      </dsp:txBody>
      <dsp:txXfrm>
        <a:off x="4295356" y="984463"/>
        <a:ext cx="1490433" cy="718273"/>
      </dsp:txXfrm>
    </dsp:sp>
    <dsp:sp modelId="{3C388070-DE43-43DC-AB61-D2266FC30933}">
      <dsp:nvSpPr>
        <dsp:cNvPr id="0" name=""/>
        <dsp:cNvSpPr/>
      </dsp:nvSpPr>
      <dsp:spPr>
        <a:xfrm>
          <a:off x="5162258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D35DAB-37EC-45CE-B550-99AB8274D6D3}">
      <dsp:nvSpPr>
        <dsp:cNvPr id="0" name=""/>
        <dsp:cNvSpPr/>
      </dsp:nvSpPr>
      <dsp:spPr>
        <a:xfrm rot="17700000">
          <a:off x="5584715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5.Değerlendirme Kriterleri</a:t>
          </a:r>
          <a:endParaRPr lang="tr-TR" sz="1400" kern="1200" dirty="0"/>
        </a:p>
      </dsp:txBody>
      <dsp:txXfrm>
        <a:off x="5584715" y="984463"/>
        <a:ext cx="1490433" cy="718273"/>
      </dsp:txXfrm>
    </dsp:sp>
    <dsp:sp modelId="{7850CA1E-2C94-480D-BE19-62FAE9381AAF}">
      <dsp:nvSpPr>
        <dsp:cNvPr id="0" name=""/>
        <dsp:cNvSpPr/>
      </dsp:nvSpPr>
      <dsp:spPr>
        <a:xfrm>
          <a:off x="6451617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CDAA84-CD57-4FAF-9D5F-6072E506CB84}">
      <dsp:nvSpPr>
        <dsp:cNvPr id="0" name=""/>
        <dsp:cNvSpPr/>
      </dsp:nvSpPr>
      <dsp:spPr>
        <a:xfrm rot="17700000">
          <a:off x="6874075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6. Harcamalar ve Rapor</a:t>
          </a:r>
        </a:p>
      </dsp:txBody>
      <dsp:txXfrm>
        <a:off x="6874075" y="984463"/>
        <a:ext cx="1490433" cy="718273"/>
      </dsp:txXfrm>
    </dsp:sp>
    <dsp:sp modelId="{150BFA47-A724-4589-9403-3149EAF546CF}">
      <dsp:nvSpPr>
        <dsp:cNvPr id="0" name=""/>
        <dsp:cNvSpPr/>
      </dsp:nvSpPr>
      <dsp:spPr>
        <a:xfrm>
          <a:off x="7740977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265D8B-92E7-40CC-8B93-E8A293B60879}">
      <dsp:nvSpPr>
        <dsp:cNvPr id="0" name=""/>
        <dsp:cNvSpPr/>
      </dsp:nvSpPr>
      <dsp:spPr>
        <a:xfrm rot="17700000">
          <a:off x="8163434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7.  Başvuru Süreci</a:t>
          </a:r>
          <a:endParaRPr lang="tr-TR" sz="1400" kern="1200" dirty="0"/>
        </a:p>
      </dsp:txBody>
      <dsp:txXfrm>
        <a:off x="8163434" y="984463"/>
        <a:ext cx="1490433" cy="718273"/>
      </dsp:txXfrm>
    </dsp:sp>
    <dsp:sp modelId="{AEF6AE88-60F7-4056-9BA9-39073016EB42}">
      <dsp:nvSpPr>
        <dsp:cNvPr id="0" name=""/>
        <dsp:cNvSpPr/>
      </dsp:nvSpPr>
      <dsp:spPr>
        <a:xfrm>
          <a:off x="9030336" y="1961855"/>
          <a:ext cx="1198954" cy="11989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61CBCD-20C6-475E-A3FF-7286C405A7BD}">
      <dsp:nvSpPr>
        <dsp:cNvPr id="0" name=""/>
        <dsp:cNvSpPr/>
      </dsp:nvSpPr>
      <dsp:spPr>
        <a:xfrm rot="17700000">
          <a:off x="9452794" y="984463"/>
          <a:ext cx="1490433" cy="71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8.  Son Kontrol Listesi ve İletişim</a:t>
          </a:r>
          <a:endParaRPr lang="tr-TR" sz="1400" kern="1200" dirty="0"/>
        </a:p>
      </dsp:txBody>
      <dsp:txXfrm>
        <a:off x="9452794" y="984463"/>
        <a:ext cx="1490433" cy="718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B1CC3-D632-4E55-8D4A-E8F5BE89D366}">
      <dsp:nvSpPr>
        <dsp:cNvPr id="0" name=""/>
        <dsp:cNvSpPr/>
      </dsp:nvSpPr>
      <dsp:spPr>
        <a:xfrm>
          <a:off x="0" y="2153202"/>
          <a:ext cx="11291038" cy="43499"/>
        </a:xfrm>
        <a:prstGeom prst="rect">
          <a:avLst/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24C94-F193-41E0-8D9E-BA1E5EA94511}">
      <dsp:nvSpPr>
        <dsp:cNvPr id="0" name=""/>
        <dsp:cNvSpPr/>
      </dsp:nvSpPr>
      <dsp:spPr>
        <a:xfrm>
          <a:off x="11075389" y="2000956"/>
          <a:ext cx="260994" cy="347992"/>
        </a:xfrm>
        <a:prstGeom prst="chevron">
          <a:avLst>
            <a:gd name="adj" fmla="val 75000"/>
          </a:avLst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B5CA-CA79-4389-903F-34F677F2314E}">
      <dsp:nvSpPr>
        <dsp:cNvPr id="0" name=""/>
        <dsp:cNvSpPr/>
      </dsp:nvSpPr>
      <dsp:spPr>
        <a:xfrm>
          <a:off x="531117" y="991778"/>
          <a:ext cx="1988848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DA6DC-1037-4125-82C6-489E48416BFD}">
      <dsp:nvSpPr>
        <dsp:cNvPr id="0" name=""/>
        <dsp:cNvSpPr/>
      </dsp:nvSpPr>
      <dsp:spPr>
        <a:xfrm>
          <a:off x="531117" y="469789"/>
          <a:ext cx="1988848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>
              <a:latin typeface="Bahnschrift" panose="020B0502040204020203" pitchFamily="34" charset="0"/>
            </a:rPr>
            <a:t>ADIM 1     →     ARBİS Kaydı  (arbis.tubitak.gov.tr)</a:t>
          </a:r>
          <a:endParaRPr lang="tr-TR" sz="1600" kern="1200">
            <a:latin typeface="Bahnschrift" panose="020B0502040204020203" pitchFamily="34" charset="0"/>
          </a:endParaRPr>
        </a:p>
      </dsp:txBody>
      <dsp:txXfrm>
        <a:off x="531117" y="469789"/>
        <a:ext cx="1988848" cy="521988"/>
      </dsp:txXfrm>
    </dsp:sp>
    <dsp:sp modelId="{46F0C544-FDE3-467A-8AEB-9E2CED107137}">
      <dsp:nvSpPr>
        <dsp:cNvPr id="0" name=""/>
        <dsp:cNvSpPr/>
      </dsp:nvSpPr>
      <dsp:spPr>
        <a:xfrm>
          <a:off x="249696" y="434990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0259-83CE-4CF8-9E50-D75E267D0881}">
      <dsp:nvSpPr>
        <dsp:cNvPr id="0" name=""/>
        <dsp:cNvSpPr/>
      </dsp:nvSpPr>
      <dsp:spPr>
        <a:xfrm>
          <a:off x="1790407" y="3062333"/>
          <a:ext cx="1988848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A9FFE-977E-4708-87BA-74F6789F4A5C}">
      <dsp:nvSpPr>
        <dsp:cNvPr id="0" name=""/>
        <dsp:cNvSpPr/>
      </dsp:nvSpPr>
      <dsp:spPr>
        <a:xfrm>
          <a:off x="1790407" y="2522944"/>
          <a:ext cx="1988848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2     →     </a:t>
          </a:r>
          <a:r>
            <a:rPr lang="tr-TR" sz="1600" b="1" kern="1200" dirty="0">
              <a:solidFill>
                <a:schemeClr val="tx1"/>
              </a:solidFill>
              <a:latin typeface="Bahnschrift" panose="020B0502040204020203" pitchFamily="34" charset="0"/>
            </a:rPr>
            <a:t>TÜBİTAK Yönetim Bilgi Sistemine (TYBS) Giriş</a:t>
          </a:r>
          <a:endParaRPr lang="tr-TR" sz="16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1790407" y="2522944"/>
        <a:ext cx="1988848" cy="539388"/>
      </dsp:txXfrm>
    </dsp:sp>
    <dsp:sp modelId="{99E55938-4D19-4983-810E-A4ECFD814913}">
      <dsp:nvSpPr>
        <dsp:cNvPr id="0" name=""/>
        <dsp:cNvSpPr/>
      </dsp:nvSpPr>
      <dsp:spPr>
        <a:xfrm>
          <a:off x="1508987" y="2174952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51DBC-1069-4611-AD71-FCC2125CB176}">
      <dsp:nvSpPr>
        <dsp:cNvPr id="0" name=""/>
        <dsp:cNvSpPr/>
      </dsp:nvSpPr>
      <dsp:spPr>
        <a:xfrm>
          <a:off x="180168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D77B3-7F0A-4CF6-BEC9-A0F434E5FD8B}">
      <dsp:nvSpPr>
        <dsp:cNvPr id="0" name=""/>
        <dsp:cNvSpPr/>
      </dsp:nvSpPr>
      <dsp:spPr>
        <a:xfrm>
          <a:off x="1439459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690600-05F5-4D34-93BE-2855095C55A0}">
      <dsp:nvSpPr>
        <dsp:cNvPr id="0" name=""/>
        <dsp:cNvSpPr/>
      </dsp:nvSpPr>
      <dsp:spPr>
        <a:xfrm>
          <a:off x="3049698" y="991778"/>
          <a:ext cx="1988848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D6EF3-CC79-404F-81BD-3AAF21874573}">
      <dsp:nvSpPr>
        <dsp:cNvPr id="0" name=""/>
        <dsp:cNvSpPr/>
      </dsp:nvSpPr>
      <dsp:spPr>
        <a:xfrm>
          <a:off x="3049698" y="469789"/>
          <a:ext cx="1988848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3     →     Program Seçimi (2209)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3049698" y="469789"/>
        <a:ext cx="1988848" cy="521988"/>
      </dsp:txXfrm>
    </dsp:sp>
    <dsp:sp modelId="{941E6F75-B49E-4805-ADCF-7366293B8AA9}">
      <dsp:nvSpPr>
        <dsp:cNvPr id="0" name=""/>
        <dsp:cNvSpPr/>
      </dsp:nvSpPr>
      <dsp:spPr>
        <a:xfrm>
          <a:off x="2768277" y="434990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4ECF3-8666-4EE0-9287-94FCEA4107BC}">
      <dsp:nvSpPr>
        <dsp:cNvPr id="0" name=""/>
        <dsp:cNvSpPr/>
      </dsp:nvSpPr>
      <dsp:spPr>
        <a:xfrm>
          <a:off x="4308989" y="3062333"/>
          <a:ext cx="1988848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6F24-83AC-4FE3-B33C-658D56780C8B}">
      <dsp:nvSpPr>
        <dsp:cNvPr id="0" name=""/>
        <dsp:cNvSpPr/>
      </dsp:nvSpPr>
      <dsp:spPr>
        <a:xfrm>
          <a:off x="4308989" y="2522944"/>
          <a:ext cx="1988848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>
              <a:latin typeface="Bahnschrift" panose="020B0502040204020203" pitchFamily="34" charset="0"/>
            </a:rPr>
            <a:t>ADIM 4     →     Proje Bilgilerini Girme</a:t>
          </a:r>
          <a:endParaRPr lang="tr-TR" sz="1600" kern="1200">
            <a:latin typeface="Bahnschrift" panose="020B0502040204020203" pitchFamily="34" charset="0"/>
          </a:endParaRPr>
        </a:p>
      </dsp:txBody>
      <dsp:txXfrm>
        <a:off x="4308989" y="2522944"/>
        <a:ext cx="1988848" cy="539388"/>
      </dsp:txXfrm>
    </dsp:sp>
    <dsp:sp modelId="{3767235F-DDAD-4E5B-A2D1-017F6795E906}">
      <dsp:nvSpPr>
        <dsp:cNvPr id="0" name=""/>
        <dsp:cNvSpPr/>
      </dsp:nvSpPr>
      <dsp:spPr>
        <a:xfrm>
          <a:off x="4027568" y="2174952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4C016-1146-46C8-B2E7-D9E78106B7D2}">
      <dsp:nvSpPr>
        <dsp:cNvPr id="0" name=""/>
        <dsp:cNvSpPr/>
      </dsp:nvSpPr>
      <dsp:spPr>
        <a:xfrm>
          <a:off x="2698750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024344-8745-4A03-8FB0-F21C2A5353A3}">
      <dsp:nvSpPr>
        <dsp:cNvPr id="0" name=""/>
        <dsp:cNvSpPr/>
      </dsp:nvSpPr>
      <dsp:spPr>
        <a:xfrm>
          <a:off x="3958040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3E1327-F970-4EA8-BB96-D4B23FE1905D}">
      <dsp:nvSpPr>
        <dsp:cNvPr id="0" name=""/>
        <dsp:cNvSpPr/>
      </dsp:nvSpPr>
      <dsp:spPr>
        <a:xfrm>
          <a:off x="5568279" y="991778"/>
          <a:ext cx="1988848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CAD12-C249-459C-97AD-5A6F2C07408A}">
      <dsp:nvSpPr>
        <dsp:cNvPr id="0" name=""/>
        <dsp:cNvSpPr/>
      </dsp:nvSpPr>
      <dsp:spPr>
        <a:xfrm>
          <a:off x="5568279" y="469789"/>
          <a:ext cx="1988848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5     →     Proje Ekibini Tanımlama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5568279" y="469789"/>
        <a:ext cx="1988848" cy="521988"/>
      </dsp:txXfrm>
    </dsp:sp>
    <dsp:sp modelId="{2FAEB421-05DA-4995-A453-3BA89FD0E5C2}">
      <dsp:nvSpPr>
        <dsp:cNvPr id="0" name=""/>
        <dsp:cNvSpPr/>
      </dsp:nvSpPr>
      <dsp:spPr>
        <a:xfrm>
          <a:off x="5286859" y="434990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5CB79-E94E-44B7-9B02-97DA0B1C63F2}">
      <dsp:nvSpPr>
        <dsp:cNvPr id="0" name=""/>
        <dsp:cNvSpPr/>
      </dsp:nvSpPr>
      <dsp:spPr>
        <a:xfrm>
          <a:off x="6827570" y="3062333"/>
          <a:ext cx="1988848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14524-BD58-4E42-89B7-5E60D1DD85B4}">
      <dsp:nvSpPr>
        <dsp:cNvPr id="0" name=""/>
        <dsp:cNvSpPr/>
      </dsp:nvSpPr>
      <dsp:spPr>
        <a:xfrm>
          <a:off x="6827570" y="2522944"/>
          <a:ext cx="1988848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6     →     Belgeleri Yükleme 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6827570" y="2522944"/>
        <a:ext cx="1988848" cy="539388"/>
      </dsp:txXfrm>
    </dsp:sp>
    <dsp:sp modelId="{B59DFFB1-2C9E-4B85-B9D7-E169C1F3825A}">
      <dsp:nvSpPr>
        <dsp:cNvPr id="0" name=""/>
        <dsp:cNvSpPr/>
      </dsp:nvSpPr>
      <dsp:spPr>
        <a:xfrm>
          <a:off x="6546149" y="2174952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714D-9377-4E03-97C8-8A5407A32099}">
      <dsp:nvSpPr>
        <dsp:cNvPr id="0" name=""/>
        <dsp:cNvSpPr/>
      </dsp:nvSpPr>
      <dsp:spPr>
        <a:xfrm>
          <a:off x="5217331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94D146-1AC3-4513-8E30-1F4376CFE656}">
      <dsp:nvSpPr>
        <dsp:cNvPr id="0" name=""/>
        <dsp:cNvSpPr/>
      </dsp:nvSpPr>
      <dsp:spPr>
        <a:xfrm>
          <a:off x="6476622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FFD780-76A8-4FFE-BBF8-B0B6536A59AF}">
      <dsp:nvSpPr>
        <dsp:cNvPr id="0" name=""/>
        <dsp:cNvSpPr/>
      </dsp:nvSpPr>
      <dsp:spPr>
        <a:xfrm>
          <a:off x="8086861" y="991778"/>
          <a:ext cx="1988848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B3784-CFF2-4F6A-A6A2-58401825455C}">
      <dsp:nvSpPr>
        <dsp:cNvPr id="0" name=""/>
        <dsp:cNvSpPr/>
      </dsp:nvSpPr>
      <dsp:spPr>
        <a:xfrm>
          <a:off x="8086861" y="469789"/>
          <a:ext cx="1988848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>
              <a:latin typeface="Bahnschrift" panose="020B0502040204020203" pitchFamily="34" charset="0"/>
            </a:rPr>
            <a:t>ADIM 7     →     Başvuruyu Onaylama</a:t>
          </a:r>
          <a:endParaRPr lang="tr-TR" sz="1600" kern="1200">
            <a:latin typeface="Bahnschrift" panose="020B0502040204020203" pitchFamily="34" charset="0"/>
          </a:endParaRPr>
        </a:p>
      </dsp:txBody>
      <dsp:txXfrm>
        <a:off x="8086861" y="469789"/>
        <a:ext cx="1988848" cy="521988"/>
      </dsp:txXfrm>
    </dsp:sp>
    <dsp:sp modelId="{DC6D03D6-5D8C-4088-B600-BFB27E933F80}">
      <dsp:nvSpPr>
        <dsp:cNvPr id="0" name=""/>
        <dsp:cNvSpPr/>
      </dsp:nvSpPr>
      <dsp:spPr>
        <a:xfrm>
          <a:off x="7805440" y="434990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E5AD8-8287-4190-B96A-F0656CD87B8E}">
      <dsp:nvSpPr>
        <dsp:cNvPr id="0" name=""/>
        <dsp:cNvSpPr/>
      </dsp:nvSpPr>
      <dsp:spPr>
        <a:xfrm>
          <a:off x="9346152" y="3062333"/>
          <a:ext cx="1988848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03E48-82AB-4F64-A660-80CE54225852}">
      <dsp:nvSpPr>
        <dsp:cNvPr id="0" name=""/>
        <dsp:cNvSpPr/>
      </dsp:nvSpPr>
      <dsp:spPr>
        <a:xfrm>
          <a:off x="9346152" y="2522944"/>
          <a:ext cx="1988848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8     →     E-İmza Süreci  (15 gün içinde tamamlanmalı)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9346152" y="2522944"/>
        <a:ext cx="1988848" cy="539388"/>
      </dsp:txXfrm>
    </dsp:sp>
    <dsp:sp modelId="{6C62685C-1367-49EB-8CB3-C0115D1A8F41}">
      <dsp:nvSpPr>
        <dsp:cNvPr id="0" name=""/>
        <dsp:cNvSpPr/>
      </dsp:nvSpPr>
      <dsp:spPr>
        <a:xfrm>
          <a:off x="9064731" y="2174952"/>
          <a:ext cx="33108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35731-556A-4339-B3EE-61B3AA964D9D}">
      <dsp:nvSpPr>
        <dsp:cNvPr id="0" name=""/>
        <dsp:cNvSpPr/>
      </dsp:nvSpPr>
      <dsp:spPr>
        <a:xfrm>
          <a:off x="7735913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DCA2D7-A8A5-4862-9927-D579DC489918}">
      <dsp:nvSpPr>
        <dsp:cNvPr id="0" name=""/>
        <dsp:cNvSpPr/>
      </dsp:nvSpPr>
      <dsp:spPr>
        <a:xfrm>
          <a:off x="8995203" y="2088870"/>
          <a:ext cx="172163" cy="172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34596-0DDC-4749-9170-5BA28F30BA74}">
      <dsp:nvSpPr>
        <dsp:cNvPr id="0" name=""/>
        <dsp:cNvSpPr/>
      </dsp:nvSpPr>
      <dsp:spPr>
        <a:xfrm>
          <a:off x="0" y="1349883"/>
          <a:ext cx="11161826" cy="179984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9D1675-7AE3-4366-8DE5-E275CA617847}">
      <dsp:nvSpPr>
        <dsp:cNvPr id="0" name=""/>
        <dsp:cNvSpPr/>
      </dsp:nvSpPr>
      <dsp:spPr>
        <a:xfrm>
          <a:off x="5916" y="0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ARBİS hesabınız ve CV bilgileriniz GÜNCEL mi?</a:t>
          </a:r>
          <a:endParaRPr lang="tr-TR" sz="1300" kern="1200" dirty="0"/>
        </a:p>
      </dsp:txBody>
      <dsp:txXfrm>
        <a:off x="5916" y="0"/>
        <a:ext cx="960173" cy="1799844"/>
      </dsp:txXfrm>
    </dsp:sp>
    <dsp:sp modelId="{76114692-90F2-45B1-8C5B-710ADF898676}">
      <dsp:nvSpPr>
        <dsp:cNvPr id="0" name=""/>
        <dsp:cNvSpPr/>
      </dsp:nvSpPr>
      <dsp:spPr>
        <a:xfrm>
          <a:off x="261022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A8E2B-68D6-48F3-8D9E-8D0A20CBDF72}">
      <dsp:nvSpPr>
        <dsp:cNvPr id="0" name=""/>
        <dsp:cNvSpPr/>
      </dsp:nvSpPr>
      <dsp:spPr>
        <a:xfrm>
          <a:off x="1014098" y="2699766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Proje, 2209’un  amacına hizmet ediyor mu?</a:t>
          </a:r>
          <a:endParaRPr lang="tr-TR" sz="1300" kern="1200" dirty="0"/>
        </a:p>
      </dsp:txBody>
      <dsp:txXfrm>
        <a:off x="1014098" y="2699766"/>
        <a:ext cx="960173" cy="1799844"/>
      </dsp:txXfrm>
    </dsp:sp>
    <dsp:sp modelId="{4CBC95F5-E047-4DBE-8FCB-AD583ADC3DFF}">
      <dsp:nvSpPr>
        <dsp:cNvPr id="0" name=""/>
        <dsp:cNvSpPr/>
      </dsp:nvSpPr>
      <dsp:spPr>
        <a:xfrm>
          <a:off x="1269204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7F4BD-CE8E-45FD-9C0D-E7B2C1E512BD}">
      <dsp:nvSpPr>
        <dsp:cNvPr id="0" name=""/>
        <dsp:cNvSpPr/>
      </dsp:nvSpPr>
      <dsp:spPr>
        <a:xfrm>
          <a:off x="2022280" y="0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Tüm ekibin başvuru koşulları doğrulandı mı?</a:t>
          </a:r>
          <a:endParaRPr lang="tr-TR" sz="1300" kern="1200" dirty="0"/>
        </a:p>
      </dsp:txBody>
      <dsp:txXfrm>
        <a:off x="2022280" y="0"/>
        <a:ext cx="960173" cy="1799844"/>
      </dsp:txXfrm>
    </dsp:sp>
    <dsp:sp modelId="{D4A3692B-14B8-4DA7-B754-AC4D6A640753}">
      <dsp:nvSpPr>
        <dsp:cNvPr id="0" name=""/>
        <dsp:cNvSpPr/>
      </dsp:nvSpPr>
      <dsp:spPr>
        <a:xfrm>
          <a:off x="2277386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F91A7-DB0D-40BE-A293-E197999DD57E}">
      <dsp:nvSpPr>
        <dsp:cNvPr id="0" name=""/>
        <dsp:cNvSpPr/>
      </dsp:nvSpPr>
      <dsp:spPr>
        <a:xfrm>
          <a:off x="3030462" y="2699766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 Proje süresi ≤ 12 ay, bütçe ≤ 12.000 TL mi?</a:t>
          </a:r>
          <a:endParaRPr lang="tr-TR" sz="1300" kern="1200" dirty="0"/>
        </a:p>
      </dsp:txBody>
      <dsp:txXfrm>
        <a:off x="3030462" y="2699766"/>
        <a:ext cx="960173" cy="1799844"/>
      </dsp:txXfrm>
    </dsp:sp>
    <dsp:sp modelId="{8F5C8611-154E-4F5A-852F-CA8FC94A86B6}">
      <dsp:nvSpPr>
        <dsp:cNvPr id="0" name=""/>
        <dsp:cNvSpPr/>
      </dsp:nvSpPr>
      <dsp:spPr>
        <a:xfrm>
          <a:off x="3285568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3B89B2-58B0-4B7F-B4A9-8ED4402FA4D9}">
      <dsp:nvSpPr>
        <dsp:cNvPr id="0" name=""/>
        <dsp:cNvSpPr/>
      </dsp:nvSpPr>
      <dsp:spPr>
        <a:xfrm>
          <a:off x="4038644" y="0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 Başvuru Formu </a:t>
          </a:r>
          <a:r>
            <a:rPr lang="tr-TR" sz="1300" b="1" kern="1200" dirty="0" err="1"/>
            <a:t>Arial</a:t>
          </a:r>
          <a:r>
            <a:rPr lang="tr-TR" sz="1300" b="1" kern="1200" dirty="0"/>
            <a:t> 9 punto, en fazla 22 sayfa mı?</a:t>
          </a:r>
          <a:endParaRPr lang="tr-TR" sz="1300" kern="1200" dirty="0"/>
        </a:p>
      </dsp:txBody>
      <dsp:txXfrm>
        <a:off x="4038644" y="0"/>
        <a:ext cx="960173" cy="1799844"/>
      </dsp:txXfrm>
    </dsp:sp>
    <dsp:sp modelId="{5AE2B0EC-13EA-4B55-8501-F6C03D751765}">
      <dsp:nvSpPr>
        <dsp:cNvPr id="0" name=""/>
        <dsp:cNvSpPr/>
      </dsp:nvSpPr>
      <dsp:spPr>
        <a:xfrm>
          <a:off x="4293750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1237D-8503-4FF1-BD2D-C4BEA8B0AA24}">
      <dsp:nvSpPr>
        <dsp:cNvPr id="0" name=""/>
        <dsp:cNvSpPr/>
      </dsp:nvSpPr>
      <dsp:spPr>
        <a:xfrm>
          <a:off x="5046826" y="2699766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EK-1 Kaynaklar ve EK-2 Bütçe eksiksiz mi?</a:t>
          </a:r>
          <a:endParaRPr lang="tr-TR" sz="1300" kern="1200" dirty="0"/>
        </a:p>
      </dsp:txBody>
      <dsp:txXfrm>
        <a:off x="5046826" y="2699766"/>
        <a:ext cx="960173" cy="1799844"/>
      </dsp:txXfrm>
    </dsp:sp>
    <dsp:sp modelId="{5FB2364D-752A-40CE-865D-F860E3E4CC4C}">
      <dsp:nvSpPr>
        <dsp:cNvPr id="0" name=""/>
        <dsp:cNvSpPr/>
      </dsp:nvSpPr>
      <dsp:spPr>
        <a:xfrm>
          <a:off x="5301932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7DB82-6413-467E-89B2-FAF9EF721FD8}">
      <dsp:nvSpPr>
        <dsp:cNvPr id="0" name=""/>
        <dsp:cNvSpPr/>
      </dsp:nvSpPr>
      <dsp:spPr>
        <a:xfrm>
          <a:off x="6055007" y="0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 Veri Yönetim Planı hazırlandı mı?</a:t>
          </a:r>
          <a:endParaRPr lang="tr-TR" sz="1300" kern="1200" dirty="0"/>
        </a:p>
      </dsp:txBody>
      <dsp:txXfrm>
        <a:off x="6055007" y="0"/>
        <a:ext cx="960173" cy="1799844"/>
      </dsp:txXfrm>
    </dsp:sp>
    <dsp:sp modelId="{5753FFB2-4790-4E26-B6E6-97530F44C0E0}">
      <dsp:nvSpPr>
        <dsp:cNvPr id="0" name=""/>
        <dsp:cNvSpPr/>
      </dsp:nvSpPr>
      <dsp:spPr>
        <a:xfrm>
          <a:off x="6310113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5A8D1-9615-4335-81AC-DC65E3D42A78}">
      <dsp:nvSpPr>
        <dsp:cNvPr id="0" name=""/>
        <dsp:cNvSpPr/>
      </dsp:nvSpPr>
      <dsp:spPr>
        <a:xfrm>
          <a:off x="7063189" y="2699766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Etik onay gerekli mi? (Karabük Ü. SBE Etik Kurulu)</a:t>
          </a:r>
          <a:endParaRPr lang="tr-TR" sz="1300" kern="1200" dirty="0"/>
        </a:p>
      </dsp:txBody>
      <dsp:txXfrm>
        <a:off x="7063189" y="2699766"/>
        <a:ext cx="960173" cy="1799844"/>
      </dsp:txXfrm>
    </dsp:sp>
    <dsp:sp modelId="{1C3395C7-C401-4517-B8BE-2C34818B3F8A}">
      <dsp:nvSpPr>
        <dsp:cNvPr id="0" name=""/>
        <dsp:cNvSpPr/>
      </dsp:nvSpPr>
      <dsp:spPr>
        <a:xfrm>
          <a:off x="7318295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FB9C0D-015B-40DA-A1FB-D321BE0FA3C8}">
      <dsp:nvSpPr>
        <dsp:cNvPr id="0" name=""/>
        <dsp:cNvSpPr/>
      </dsp:nvSpPr>
      <dsp:spPr>
        <a:xfrm>
          <a:off x="8071371" y="0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Her dosya 20 MB sınırının altında mı?</a:t>
          </a:r>
          <a:endParaRPr lang="tr-TR" sz="1300" kern="1200" dirty="0"/>
        </a:p>
      </dsp:txBody>
      <dsp:txXfrm>
        <a:off x="8071371" y="0"/>
        <a:ext cx="960173" cy="1799844"/>
      </dsp:txXfrm>
    </dsp:sp>
    <dsp:sp modelId="{8C120CD6-E787-4234-A2B7-91AFCF3874E2}">
      <dsp:nvSpPr>
        <dsp:cNvPr id="0" name=""/>
        <dsp:cNvSpPr/>
      </dsp:nvSpPr>
      <dsp:spPr>
        <a:xfrm>
          <a:off x="8326477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CF3C2-49C9-4A4E-A30F-50A791C8DCE9}">
      <dsp:nvSpPr>
        <dsp:cNvPr id="0" name=""/>
        <dsp:cNvSpPr/>
      </dsp:nvSpPr>
      <dsp:spPr>
        <a:xfrm>
          <a:off x="9079553" y="2699766"/>
          <a:ext cx="960173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/>
            <a:t> E-imza için 15 günlük süre planlandı mı?</a:t>
          </a:r>
          <a:endParaRPr lang="tr-TR" sz="1300" kern="1200" dirty="0"/>
        </a:p>
      </dsp:txBody>
      <dsp:txXfrm>
        <a:off x="9079553" y="2699766"/>
        <a:ext cx="960173" cy="1799844"/>
      </dsp:txXfrm>
    </dsp:sp>
    <dsp:sp modelId="{B42E59C1-6F02-450D-9C5D-30F162D9A43D}">
      <dsp:nvSpPr>
        <dsp:cNvPr id="0" name=""/>
        <dsp:cNvSpPr/>
      </dsp:nvSpPr>
      <dsp:spPr>
        <a:xfrm>
          <a:off x="9334659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layout/BulletTimeline">
  <dgm:title val=""/>
  <dgm:desc val=""/>
  <dgm:catLst>
    <dgm:cat type="process" pri="7450"/>
    <dgm:cat type="timeline" pri="100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C5AC9BB-5E75-442C-8B7F-D5E7EF0C38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B996F32-CA88-45A7-A7D9-B072DFED20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0B40-C5D4-4690-91DC-35C027AEDE9E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7371CB-D22F-4895-A338-38CFAA21F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8E798DB-44BB-4408-B8C0-CE277099B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8CB0-DA26-4856-9E9D-B333B84F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94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D660-4EE2-4AF1-97DA-418C65CFC890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B35E-0163-4AA0-8748-D55625B94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0035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3364C0-C948-4A07-A594-48B19762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EBBBE52-E0BE-4560-A1BE-F954A2BEF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428047-5EA7-408F-B1D2-681FD465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B3D-5D38-4CD8-A46F-7C2852C33EDB}" type="datetime1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CC2555-5183-467A-8D3B-50E99822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302B32-49B2-4BBF-B873-9653AA73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pPr/>
              <a:t>‹#›</a:t>
            </a:fld>
            <a:r>
              <a:rPr lang="tr-TR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29835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87F5CE-92DD-40D7-91FE-1F4D35FC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2827802-ECE0-44D0-85D9-933A8676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82E26C-E3B1-4DEC-BACC-5AC8E794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7AC5-40CD-4252-AC9B-BA6EA67CC995}" type="datetime1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3EE06D-4F05-4AD2-981B-B164E8BF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5C6785-0433-4F6E-8CA9-C729B9D2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3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D39AC86-7BF3-45B8-B9C7-002AF14CE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6443EE6-3325-4FC7-8417-67DFDE05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3A9399-8C0D-4ECD-BAD7-DAF984BB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32B7-2F39-4233-8A0F-137C24343EE4}" type="datetime1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8AD2B4-6408-40C3-BB92-13D8444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509BB9-6BD1-4EF9-9520-1AD52FBD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12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4E49D5-9C52-4979-A5CF-66B81014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C13081-5C1E-4244-B40B-FD73C3F5B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B093E1-D7B4-4A24-8593-8D3BA427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58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SUNUM BAŞLIĞI/ ADI SOYADI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C2C9D4-C655-4CD4-A862-C76D2F8B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F3B9-6EE5-47AC-BBFA-416823C8F6D3}" type="slidenum">
              <a:rPr lang="tr-TR" smtClean="0"/>
              <a:pPr/>
              <a:t>‹#›</a:t>
            </a:fld>
            <a:r>
              <a:rPr lang="tr-TR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64525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ED7F42-D1DE-432B-8CA7-2B5BA5FF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0B8842-CB31-48DE-ADFF-C6010A6C4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36D824-E8FE-4DBA-875F-7566B4B0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BECDB1-278D-4436-B1E0-F5C4FF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83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51FD88-9F0B-440F-ACBB-43CBA6CE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F5290A-7D66-4A9F-89BC-56CEEBCD2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9D77CFA-95A2-475D-8F9D-BF068D92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100231-8F74-4691-A3EC-F9BE8E4A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2A1F-2675-42AA-B2EF-124A07B9ECD1}" type="datetime1">
              <a:rPr lang="tr-TR" smtClean="0"/>
              <a:t>27.04.2026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BB0E34-BFBC-4DA5-947E-9EC48056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87A636-60FD-4D2F-ABDB-21CAD5AD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6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DA01CF-3FDC-4138-99D7-0FE504D7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11E5F5-E788-40E9-979F-7204065B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FF34B2-93AB-4627-9E69-7868BAB8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2D2CF16-D4D3-4D95-9F96-9C2D2CD7C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E839D93-B5AC-445E-B7D3-E03435BC2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D8207E5-DB7C-4EBE-81F7-472C9AB1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E6EA-EB21-4443-81A5-754CB1741584}" type="datetime1">
              <a:rPr lang="tr-TR" smtClean="0"/>
              <a:t>27.04.2026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B9C714-580A-4901-A0A6-A458F08D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2A2C62C-41CF-448D-A76E-E7A62635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C5B02D-6F65-4231-8EF6-27FE1A43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FE15DBB-334C-477A-B60E-EC70AF8B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73E3-7E15-413B-B4D4-0122E89C5B55}" type="datetime1">
              <a:rPr lang="tr-TR" smtClean="0"/>
              <a:t>27.04.2026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8B4309D-D6C6-46D1-A870-56F947C2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B3D2574-F850-4D1D-A329-A52CB56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49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FE8FFF5-E6FA-45BE-B44C-CF8BB93B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5F2-01BB-4A82-B109-1726FB80B2EC}" type="datetime1">
              <a:rPr lang="tr-TR" smtClean="0"/>
              <a:t>27.04.2026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A4D1F63-C58A-45A0-B885-565F2BCB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89FFB5-5887-411A-AB3E-E68A110C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261100-1A4A-4CD8-B847-6B6EB618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6BC594-1AB9-4D8A-BEB0-61B3E433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838E59-E2A1-4A9A-988D-70E781EC8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C9D8B5-0D34-41EC-A4FE-6D12A949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30B-B362-41BF-8929-D8931A438514}" type="datetime1">
              <a:rPr lang="tr-TR" smtClean="0"/>
              <a:t>27.04.2026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CA941A-9B09-45D3-AA13-4C71A7EC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E13E58-E2EA-4ECA-8E33-5457683C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8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ABB57-D14C-458D-801C-0F0B6DFB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A5ABA4-40FC-4653-BCB0-95A5402D8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0A33D5-DDA8-4EEC-8823-780E66B07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0B2DF1-F203-41E7-A5C4-F5E92F60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D88B-B8AD-4805-B49F-B0AA51A2C3DD}" type="datetime1">
              <a:rPr lang="tr-TR" smtClean="0"/>
              <a:t>27.04.2026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ADF675-927F-4600-A062-A062B9BE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CFFA4B-77A4-4931-AE9E-E666E832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4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7016DDF-40E0-46CD-A951-EC5DC64C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FD1E6A-123A-4D7A-84C8-3904F4343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AD5A4F-9B3F-4131-8519-FB8D6B4E1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F668-EA1B-45FE-9745-6EE17689BEDC}" type="datetime1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4B2343-7C09-40F0-9834-37075D088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8B36E0-286E-42F3-8A16-880B7D5C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94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50F2736-319F-436C-883D-F6EA2CCC77E4}"/>
              </a:ext>
            </a:extLst>
          </p:cNvPr>
          <p:cNvSpPr/>
          <p:nvPr/>
        </p:nvSpPr>
        <p:spPr>
          <a:xfrm>
            <a:off x="0" y="0"/>
            <a:ext cx="12192000" cy="4392891"/>
          </a:xfrm>
          <a:prstGeom prst="rect">
            <a:avLst/>
          </a:prstGeom>
          <a:solidFill>
            <a:srgbClr val="1B3C6B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484951-66D6-44FD-8377-F7BD134D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555" y="1822832"/>
            <a:ext cx="11303726" cy="2387600"/>
          </a:xfrm>
        </p:spPr>
        <p:txBody>
          <a:bodyPr>
            <a:normAutofit/>
          </a:bodyPr>
          <a:lstStyle/>
          <a:p>
            <a:r>
              <a:rPr lang="tr-TR" sz="6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TÜBİTAK 2209</a:t>
            </a:r>
            <a:br>
              <a:rPr lang="tr-TR" sz="6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bg1"/>
                </a:solidFill>
                <a:latin typeface="Bahnschrift" panose="020B0502040204020203" pitchFamily="34" charset="0"/>
              </a:rPr>
              <a:t>Üniversite Öğrencileri Araştırma Projeleri</a:t>
            </a:r>
            <a:br>
              <a:rPr lang="tr-TR" sz="4000" b="1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tr-TR" sz="4000" b="1" dirty="0">
                <a:solidFill>
                  <a:schemeClr val="bg1"/>
                </a:solidFill>
                <a:latin typeface="Bahnschrift" panose="020B0502040204020203" pitchFamily="34" charset="0"/>
              </a:rPr>
              <a:t> Destekleme Programı</a:t>
            </a:r>
            <a:endParaRPr lang="tr-TR" sz="620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D089CC-0CC7-44F4-A4E3-6DB9AA2B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857351"/>
            <a:ext cx="12192000" cy="627831"/>
          </a:xfrm>
          <a:noFill/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1B3C6B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BAŞVURU REHBERİ</a:t>
            </a:r>
            <a:endParaRPr lang="tr-TR" sz="3600" b="1" dirty="0">
              <a:solidFill>
                <a:srgbClr val="1B3C6B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304D42FD-BC3C-454C-B4EC-049BC999C472}"/>
              </a:ext>
            </a:extLst>
          </p:cNvPr>
          <p:cNvSpPr txBox="1">
            <a:spLocks/>
          </p:cNvSpPr>
          <p:nvPr/>
        </p:nvSpPr>
        <p:spPr>
          <a:xfrm>
            <a:off x="-1" y="6021846"/>
            <a:ext cx="12191999" cy="483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1B3C6B"/>
                </a:solidFill>
                <a:latin typeface="Bahnschrift" panose="020B0502040204020203" pitchFamily="34" charset="0"/>
              </a:rPr>
              <a:t>ARAŞTIRMA DESTEK KOORDİNATÖRLÜĞÜ </a:t>
            </a:r>
            <a:r>
              <a:rPr lang="tr-TR" b="1" dirty="0">
                <a:solidFill>
                  <a:srgbClr val="1B3C6B"/>
                </a:solidFill>
                <a:latin typeface="Bahnschrift" panose="020B0502040204020203" pitchFamily="34" charset="0"/>
              </a:rPr>
              <a:t>• 2026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2788DF8-D284-23BF-BB41-EFE09D5F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02" y="352349"/>
            <a:ext cx="2566737" cy="111813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AE59ABA-D590-7C22-5B4B-A0A1EC95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2779"/>
            <a:ext cx="2336800" cy="216691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B4E1EF0-AA43-6A08-8D46-CC9F00B29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562778"/>
            <a:ext cx="2336800" cy="21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"/>
    </mc:Choice>
    <mc:Fallback xmlns="">
      <p:transition spd="slow" advTm="33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406"/>
            <a:ext cx="10744200" cy="47729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DEĞERLENDİRME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900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✓</a:t>
            </a:r>
            <a:r>
              <a:rPr lang="tr-TR" sz="2000" b="1" dirty="0">
                <a:solidFill>
                  <a:srgbClr val="1F3864"/>
                </a:solidFill>
                <a:latin typeface="Bahnschrift" panose="020B0502040204020203" pitchFamily="34" charset="0"/>
              </a:rPr>
              <a:t> </a:t>
            </a:r>
            <a:r>
              <a:rPr lang="tr-TR" sz="1900" b="1" dirty="0">
                <a:solidFill>
                  <a:srgbClr val="C00000"/>
                </a:solidFill>
                <a:latin typeface="Bahnschrift" panose="020B0502040204020203" pitchFamily="34" charset="0"/>
              </a:rPr>
              <a:t>ÖN İNCELEME</a:t>
            </a:r>
          </a:p>
          <a:p>
            <a:pPr marL="285750" indent="-285750"/>
            <a:r>
              <a:rPr lang="tr-TR" sz="1600" dirty="0">
                <a:latin typeface="Bahnschrift" panose="020B0502040204020203" pitchFamily="34" charset="0"/>
              </a:rPr>
              <a:t>Başvuru bilgi ve belgeleri kontrol edilerek uygun olmayanlar elenir.</a:t>
            </a:r>
            <a:endParaRPr lang="tr-TR" sz="1600" dirty="0">
              <a:solidFill>
                <a:srgbClr val="333333"/>
              </a:solidFill>
              <a:latin typeface="Bahnschrift" panose="020B0502040204020203" pitchFamily="34" charset="0"/>
            </a:endParaRPr>
          </a:p>
          <a:p>
            <a:pPr marL="285750" indent="-285750" algn="just"/>
            <a:r>
              <a:rPr lang="tr-TR" sz="1600" dirty="0">
                <a:latin typeface="Bahnschrift" panose="020B0502040204020203" pitchFamily="34" charset="0"/>
              </a:rPr>
              <a:t>TÜBİTAK tarafından belirlenen şablonda belirtilen minimum karakter sınırına uymayan projeler elenir.</a:t>
            </a:r>
          </a:p>
          <a:p>
            <a:pPr marL="0" indent="0">
              <a:buNone/>
            </a:pPr>
            <a:endParaRPr lang="tr-TR" sz="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✓</a:t>
            </a:r>
            <a:r>
              <a:rPr lang="tr-TR" sz="2000" b="1" dirty="0">
                <a:solidFill>
                  <a:srgbClr val="1F3864"/>
                </a:solidFill>
                <a:latin typeface="Bahnschrift" panose="020B0502040204020203" pitchFamily="34" charset="0"/>
              </a:rPr>
              <a:t> </a:t>
            </a:r>
            <a:r>
              <a:rPr lang="tr-TR" sz="1900" b="1" dirty="0">
                <a:solidFill>
                  <a:srgbClr val="C00000"/>
                </a:solidFill>
                <a:latin typeface="Bahnschrift" panose="020B0502040204020203" pitchFamily="34" charset="0"/>
              </a:rPr>
              <a:t>BİLİMSEL DEĞERLENDİRME</a:t>
            </a:r>
          </a:p>
          <a:p>
            <a:pPr marL="285750" indent="-285750" algn="just"/>
            <a:r>
              <a:rPr lang="tr-TR" sz="1600" dirty="0">
                <a:latin typeface="Bahnschrift" panose="020B0502040204020203" pitchFamily="34" charset="0"/>
              </a:rPr>
              <a:t>Araştırma önerisinin bilimsel niteliği (%35)</a:t>
            </a:r>
          </a:p>
          <a:p>
            <a:pPr marL="285750" indent="-285750" algn="just"/>
            <a:r>
              <a:rPr lang="tr-TR" sz="1600" dirty="0">
                <a:latin typeface="Bahnschrift" panose="020B0502040204020203" pitchFamily="34" charset="0"/>
              </a:rPr>
              <a:t>Yöntem (%25)</a:t>
            </a:r>
          </a:p>
          <a:p>
            <a:pPr marL="285750" indent="-285750" algn="just"/>
            <a:r>
              <a:rPr lang="tr-TR" sz="1600" dirty="0">
                <a:latin typeface="Bahnschrift" panose="020B0502040204020203" pitchFamily="34" charset="0"/>
              </a:rPr>
              <a:t>Proje yönetimi (%20)</a:t>
            </a:r>
          </a:p>
          <a:p>
            <a:pPr marL="285750" indent="-285750" algn="just"/>
            <a:r>
              <a:rPr lang="tr-TR" sz="1600" dirty="0">
                <a:latin typeface="Bahnschrift" panose="020B0502040204020203" pitchFamily="34" charset="0"/>
              </a:rPr>
              <a:t>Y</a:t>
            </a:r>
            <a:r>
              <a:rPr lang="fi-FI" sz="1600" dirty="0">
                <a:latin typeface="Bahnschrift" panose="020B0502040204020203" pitchFamily="34" charset="0"/>
              </a:rPr>
              <a:t>aygın etki (%20)</a:t>
            </a: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9" name="Elmas 8">
            <a:extLst>
              <a:ext uri="{FF2B5EF4-FFF2-40B4-BE49-F238E27FC236}">
                <a16:creationId xmlns:a16="http://schemas.microsoft.com/office/drawing/2014/main" id="{3EB97754-C92A-42B6-A8C2-F45E8A0E12B3}"/>
              </a:ext>
            </a:extLst>
          </p:cNvPr>
          <p:cNvSpPr/>
          <p:nvPr/>
        </p:nvSpPr>
        <p:spPr>
          <a:xfrm>
            <a:off x="6083202" y="6552491"/>
            <a:ext cx="45719" cy="52144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0091C1-8FC2-AF7E-DF93-5E86FBB955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6F72A21-7C0F-8FC0-9B3C-11EE06B50474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1364C35-518D-E9C0-B68D-2313CA2B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28754F2-56ED-43E3-CB48-09236DA9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AE77E79-0A91-4AA4-5F2B-C0A96957BBC6}"/>
              </a:ext>
            </a:extLst>
          </p:cNvPr>
          <p:cNvSpPr txBox="1"/>
          <p:nvPr/>
        </p:nvSpPr>
        <p:spPr>
          <a:xfrm>
            <a:off x="263375" y="5910128"/>
            <a:ext cx="8748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⏱ </a:t>
            </a:r>
            <a:r>
              <a:rPr lang="tr-TR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Proje süresi değerlendirme sonuçlarının ilan edildiği tarihten itibaren en fazla 12 aydır.</a:t>
            </a:r>
          </a:p>
        </p:txBody>
      </p:sp>
    </p:spTree>
    <p:extLst>
      <p:ext uri="{BB962C8B-B14F-4D97-AF65-F5344CB8AC3E}">
        <p14:creationId xmlns:p14="http://schemas.microsoft.com/office/powerpoint/2010/main" val="123716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88EEC0FC-B6E1-6CEB-9CB0-CC598DE95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26504"/>
              </p:ext>
            </p:extLst>
          </p:nvPr>
        </p:nvGraphicFramePr>
        <p:xfrm>
          <a:off x="437869" y="1888381"/>
          <a:ext cx="11336384" cy="434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06B13AA-EC6C-7528-9DB8-7B7AD02F9C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8F919B5-9DE9-8C5A-92AE-D77C9EF31AA7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3" name="Slayt Numarası Yer Tutucusu 1">
            <a:extLst>
              <a:ext uri="{FF2B5EF4-FFF2-40B4-BE49-F238E27FC236}">
                <a16:creationId xmlns:a16="http://schemas.microsoft.com/office/drawing/2014/main" id="{2684DF38-1F55-86F1-3FD0-0D42275C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14" name="Alt Bilgi Yer Tutucusu 2">
            <a:extLst>
              <a:ext uri="{FF2B5EF4-FFF2-40B4-BE49-F238E27FC236}">
                <a16:creationId xmlns:a16="http://schemas.microsoft.com/office/drawing/2014/main" id="{C591299C-9EE5-6956-D2B7-F1FBA26C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6F995C-7722-7A93-E2C4-29CA5EE4E4D1}"/>
              </a:ext>
            </a:extLst>
          </p:cNvPr>
          <p:cNvSpPr txBox="1"/>
          <p:nvPr/>
        </p:nvSpPr>
        <p:spPr>
          <a:xfrm>
            <a:off x="4452256" y="1210665"/>
            <a:ext cx="39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1B3C6B"/>
                </a:solidFill>
                <a:latin typeface="Bahnschrift" panose="020B0502040204020203" pitchFamily="34" charset="0"/>
              </a:rPr>
              <a:t>BAŞVURU SÜRECİ</a:t>
            </a:r>
          </a:p>
        </p:txBody>
      </p:sp>
    </p:spTree>
    <p:extLst>
      <p:ext uri="{BB962C8B-B14F-4D97-AF65-F5344CB8AC3E}">
        <p14:creationId xmlns:p14="http://schemas.microsoft.com/office/powerpoint/2010/main" val="425017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pic>
        <p:nvPicPr>
          <p:cNvPr id="100" name="Ekran Görüntüs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2" y="2072395"/>
            <a:ext cx="4424081" cy="347207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275" y="2070582"/>
            <a:ext cx="6226628" cy="3473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1: ARBİS KAYDI</a:t>
            </a:r>
            <a:endParaRPr lang="tr-TR" sz="1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Web: arbis.tubitak.gov.tr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Hesabınız varsa: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T.C. Kimlik No ve şifrenizle giriş yapın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Hesabınız yoksa: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"Yeni Kayıt" linkiyle profil oluşturun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CV bilgilerinizi tam ve güncel tutun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İPUCU: Proje ekibinizdeki herkes </a:t>
            </a:r>
            <a:r>
              <a:rPr lang="tr-TR" sz="1800" dirty="0" err="1">
                <a:latin typeface="Bahnschrift" panose="020B0502040204020203" pitchFamily="34" charset="0"/>
              </a:rPr>
              <a:t>ARBİS'e</a:t>
            </a:r>
            <a:r>
              <a:rPr lang="tr-TR" sz="1800" dirty="0">
                <a:latin typeface="Bahnschrift" panose="020B0502040204020203" pitchFamily="34" charset="0"/>
              </a:rPr>
              <a:t> kayıtlı olmalıdır.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1069B2-D1BA-F32D-D69C-6770B1842A58}"/>
              </a:ext>
            </a:extLst>
          </p:cNvPr>
          <p:cNvSpPr txBox="1"/>
          <p:nvPr/>
        </p:nvSpPr>
        <p:spPr>
          <a:xfrm>
            <a:off x="4452256" y="348329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2E8203D-DAC5-D0C7-6687-E39EDD8D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9BEAD2FA-48EF-7D69-6974-0A804E7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1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3C1D1-BD32-8C77-562B-A2453E45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F663CBE-4D9D-E2E8-6814-587BCA5F86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F45150-741B-15DD-7008-8073C2790317}"/>
              </a:ext>
            </a:extLst>
          </p:cNvPr>
          <p:cNvSpPr txBox="1"/>
          <p:nvPr/>
        </p:nvSpPr>
        <p:spPr>
          <a:xfrm>
            <a:off x="4452256" y="348329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C3255F8B-1831-C93E-77C6-E5DBE856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18F67057-F939-C786-46F4-83345DF4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BEFD82-430A-280E-A9EA-3FB4CB4B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980" r="126"/>
          <a:stretch>
            <a:fillRect/>
          </a:stretch>
        </p:blipFill>
        <p:spPr>
          <a:xfrm>
            <a:off x="1452382" y="1949341"/>
            <a:ext cx="3063470" cy="3340131"/>
          </a:xfrm>
          <a:prstGeom prst="rect">
            <a:avLst/>
          </a:prstGeom>
        </p:spPr>
      </p:pic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FFFBC1C2-63D0-1BFE-AF91-481C86FE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178" y="1949341"/>
            <a:ext cx="6036424" cy="334013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lvl="0"/>
            <a:r>
              <a:rPr lang="tr-TR" sz="1800" b="1" dirty="0">
                <a:latin typeface="Bahnschrift" panose="020B0502040204020203" pitchFamily="34" charset="0"/>
              </a:rPr>
              <a:t>ADIM 2: TÜBİTAK Yönetim Bilgi Sistemine (TYBS) Giriş</a:t>
            </a:r>
          </a:p>
          <a:p>
            <a:pPr marL="0" indent="0">
              <a:buNone/>
            </a:pPr>
            <a:r>
              <a:rPr lang="tr-TR" sz="1800" dirty="0">
                <a:latin typeface="Bahnschrift" panose="020B0502040204020203" pitchFamily="34" charset="0"/>
              </a:rPr>
              <a:t>tybsng.tubitak.gov.tr</a:t>
            </a:r>
          </a:p>
          <a:p>
            <a:pPr marL="0" indent="0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Bahnschrift" panose="020B0502040204020203" pitchFamily="34" charset="0"/>
              </a:rPr>
              <a:t>ARBİS bilgilerinizle giriş yapın.</a:t>
            </a: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5014B-4CD0-D209-AE69-EC525693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BE9DDA3-325A-2A98-D7E7-7DBE2A5952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CC25AA1-6140-A097-BF99-3994F9BD02E5}"/>
              </a:ext>
            </a:extLst>
          </p:cNvPr>
          <p:cNvSpPr txBox="1"/>
          <p:nvPr/>
        </p:nvSpPr>
        <p:spPr>
          <a:xfrm>
            <a:off x="4452256" y="348329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A8CFDA88-19FD-08B1-5712-CAB1F5B1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24B5E6D-D540-5188-E1A9-AA25600B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38B37E6-35B9-86B8-5725-5B843FFF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58" r="3369"/>
          <a:stretch>
            <a:fillRect/>
          </a:stretch>
        </p:blipFill>
        <p:spPr>
          <a:xfrm>
            <a:off x="340893" y="1855672"/>
            <a:ext cx="4952135" cy="3864890"/>
          </a:xfrm>
          <a:prstGeom prst="rect">
            <a:avLst/>
          </a:prstGeom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C0D51477-A746-3AF3-9C7B-88449F5F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860" y="1896306"/>
            <a:ext cx="6406050" cy="382425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b="1" dirty="0">
                <a:solidFill>
                  <a:schemeClr val="tx1"/>
                </a:solidFill>
                <a:latin typeface="Bahnschrift" panose="020B0502040204020203" pitchFamily="34" charset="0"/>
              </a:rPr>
              <a:t>ADIM 3: PROGRAM SEÇİMİ</a:t>
            </a:r>
          </a:p>
          <a:p>
            <a:pPr marL="0" indent="0" algn="l">
              <a:buNone/>
            </a:pPr>
            <a:endParaRPr lang="tr-TR" sz="1800" dirty="0">
              <a:solidFill>
                <a:srgbClr val="333333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Destek programları listelenir.</a:t>
            </a: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Seçim: 2209A- 2209B (Üniversite Öğrencileri Araştırma Projeleri Destekleme Programı)</a:t>
            </a: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• Aktif başvurular butonuna tıklayın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• " Başvur" ile ilerleyin</a:t>
            </a:r>
          </a:p>
        </p:txBody>
      </p:sp>
    </p:spTree>
    <p:extLst>
      <p:ext uri="{BB962C8B-B14F-4D97-AF65-F5344CB8AC3E}">
        <p14:creationId xmlns:p14="http://schemas.microsoft.com/office/powerpoint/2010/main" val="312294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05398-17DD-9577-B97A-C06A3656E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66137DF-B582-7B39-8E1B-8776D66B4F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55FABCF-2C5D-47F0-1DBC-1E21302A2E5E}"/>
              </a:ext>
            </a:extLst>
          </p:cNvPr>
          <p:cNvSpPr txBox="1"/>
          <p:nvPr/>
        </p:nvSpPr>
        <p:spPr>
          <a:xfrm>
            <a:off x="4452256" y="348329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DAD4B80B-553C-E69D-D61A-1E654752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44E20CE1-C90C-7D5D-3CB0-4265D2FC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649298-3AED-A11B-F4EE-01988E2CEE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93" r="39273"/>
          <a:stretch>
            <a:fillRect/>
          </a:stretch>
        </p:blipFill>
        <p:spPr>
          <a:xfrm>
            <a:off x="485516" y="2038843"/>
            <a:ext cx="4639937" cy="3737915"/>
          </a:xfrm>
          <a:prstGeom prst="rect">
            <a:avLst/>
          </a:prstGeom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77144D4D-6478-F9E8-4B9E-549FE875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118" y="2038843"/>
            <a:ext cx="6196020" cy="373791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>
                <a:latin typeface="Bahnschrift" panose="020B0502040204020203" pitchFamily="34" charset="0"/>
              </a:rPr>
              <a:t>ADIM 4: PROJE BİLGİLERİ</a:t>
            </a: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Zorunlu alanları doldurun:</a:t>
            </a: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• Proje Adı</a:t>
            </a: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• Proje Süresi (en fazla 12 ay)</a:t>
            </a: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• Bütçe </a:t>
            </a: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• Proje Özeti</a:t>
            </a: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→ Kaydet ve İleri</a:t>
            </a:r>
          </a:p>
        </p:txBody>
      </p:sp>
    </p:spTree>
    <p:extLst>
      <p:ext uri="{BB962C8B-B14F-4D97-AF65-F5344CB8AC3E}">
        <p14:creationId xmlns:p14="http://schemas.microsoft.com/office/powerpoint/2010/main" val="233980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129086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713" y="1455093"/>
            <a:ext cx="5718853" cy="471309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5: PROJE EKİBİ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Ekip üyelerini sırasıyla ekleyin.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Hatırlatma: Proje ekibi koşulları için TÜBİTAK 2209 Usul ve Esaslarına bakınız.</a:t>
            </a: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6: BELGE YÜKLEME</a:t>
            </a:r>
          </a:p>
          <a:p>
            <a:pPr marL="0" indent="0">
              <a:buNone/>
            </a:pPr>
            <a:r>
              <a:rPr lang="tr-TR" sz="1800" dirty="0">
                <a:latin typeface="Bahnschrift" panose="020B0502040204020203" pitchFamily="34" charset="0"/>
              </a:rPr>
              <a:t>Zorunlu belgeleri sisteme yükleyiniz.</a:t>
            </a:r>
          </a:p>
          <a:p>
            <a:pPr marL="0" indent="0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7: BAŞVURU ONAYLAMA</a:t>
            </a:r>
          </a:p>
          <a:p>
            <a:pPr marL="0" indent="0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8: E-İMZA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Başvuruyu onayladıktan sonra e-imza sürecini tamamlayınız. </a:t>
            </a: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47D9D9-8B8F-2C6D-2A78-83AF88285547}"/>
              </a:ext>
            </a:extLst>
          </p:cNvPr>
          <p:cNvSpPr txBox="1"/>
          <p:nvPr/>
        </p:nvSpPr>
        <p:spPr>
          <a:xfrm>
            <a:off x="4406792" y="400952"/>
            <a:ext cx="7785208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45D68D1A-AC63-AAAD-C87A-BA44CD60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5DF51F04-0FC7-90C0-64DB-08D3650B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87457A3-51E2-C436-A0ED-D8FB34374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1" y="1514253"/>
            <a:ext cx="5222575" cy="44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D5B1-BA51-1775-A801-179810C1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3D98547-4871-95FA-64B9-007D23C0B2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2E06F8D-A75C-8680-3C59-E4D8AC4F871C}"/>
              </a:ext>
            </a:extLst>
          </p:cNvPr>
          <p:cNvSpPr txBox="1"/>
          <p:nvPr/>
        </p:nvSpPr>
        <p:spPr>
          <a:xfrm>
            <a:off x="4452256" y="348329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C25DA8C-4B0A-A2FD-D5A7-9E4B12AE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840CBAA3-0A77-AEC6-D206-896CF597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DEE2E01-83BC-8A53-86DF-F6BA0DD33D25}"/>
              </a:ext>
            </a:extLst>
          </p:cNvPr>
          <p:cNvSpPr txBox="1"/>
          <p:nvPr/>
        </p:nvSpPr>
        <p:spPr>
          <a:xfrm>
            <a:off x="2257675" y="1355944"/>
            <a:ext cx="7676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TAMAMLANAN PROJELER İÇİN SONUÇ RAPORUNUN HAZIRLANMASI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54DFAAF-A34D-7E47-6FA9-186B15D8F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89" y="1847449"/>
            <a:ext cx="6581018" cy="45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386A33BE-A239-528E-A088-B1B6BEC74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72726"/>
              </p:ext>
            </p:extLst>
          </p:nvPr>
        </p:nvGraphicFramePr>
        <p:xfrm>
          <a:off x="525077" y="1767840"/>
          <a:ext cx="11161826" cy="449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23BDA34-60F6-434B-9CCE-1978B1FA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7E75DA8-F2FB-4CC7-834E-6F2DE11A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 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1E342D-E8DF-5427-5CBF-9A89C5BE0C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690" y="105840"/>
            <a:ext cx="1206931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62B2EDC-1DB3-CF67-0B87-936DB6056424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6525227-A765-4885-30B1-AC629B007112}"/>
              </a:ext>
            </a:extLst>
          </p:cNvPr>
          <p:cNvSpPr txBox="1"/>
          <p:nvPr/>
        </p:nvSpPr>
        <p:spPr>
          <a:xfrm>
            <a:off x="4452256" y="1217038"/>
            <a:ext cx="407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F3864"/>
                </a:solidFill>
                <a:latin typeface="Bahnschrift" panose="020B0502040204020203" pitchFamily="34" charset="0"/>
              </a:rPr>
              <a:t>SON KONTROL LİSTESİ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359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9D5170F-A10C-47B8-B644-91D2D9BE44C2}"/>
              </a:ext>
            </a:extLst>
          </p:cNvPr>
          <p:cNvSpPr/>
          <p:nvPr/>
        </p:nvSpPr>
        <p:spPr>
          <a:xfrm>
            <a:off x="0" y="4616824"/>
            <a:ext cx="12192000" cy="1237129"/>
          </a:xfrm>
          <a:prstGeom prst="rect">
            <a:avLst/>
          </a:prstGeom>
          <a:solidFill>
            <a:srgbClr val="1B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E38D097-A397-4952-A14D-7933944CDBD6}"/>
              </a:ext>
            </a:extLst>
          </p:cNvPr>
          <p:cNvSpPr txBox="1"/>
          <p:nvPr/>
        </p:nvSpPr>
        <p:spPr>
          <a:xfrm>
            <a:off x="243840" y="4727555"/>
            <a:ext cx="12397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Bahnschrift" panose="020B0502040204020203" pitchFamily="34" charset="0"/>
              </a:rPr>
              <a:t>Başvurunuzu Birlikte Şekillendirelim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Bahnschrift" panose="020B0502040204020203" pitchFamily="34" charset="0"/>
              </a:rPr>
              <a:t>ARDEK olarak proje geliştirme sürecinizin her adımında yanındayız.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CFB7FE-50BE-ECA4-39E6-537D628CA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9" y="517151"/>
            <a:ext cx="3362325" cy="34480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6B3D187-366B-573D-0186-21208A1E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5" y="517151"/>
            <a:ext cx="3209925" cy="34671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72CEE01-AB3A-FDBC-806D-CE800CBE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1" y="507626"/>
            <a:ext cx="3314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34A545FF-420A-D588-9BCA-E9F6767F2E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4219" y="1470410"/>
          <a:ext cx="10843262" cy="46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CAA6CF6-824F-1123-948D-B3F4C99545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4A624FC-DB11-2A18-42CB-5B83D6987F74}"/>
              </a:ext>
            </a:extLst>
          </p:cNvPr>
          <p:cNvSpPr txBox="1"/>
          <p:nvPr/>
        </p:nvSpPr>
        <p:spPr>
          <a:xfrm>
            <a:off x="4452256" y="370337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3B75A38-AC09-DBA6-764E-B4EA540E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A7256B45-4ECD-B5B2-A4F0-942B6DAA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 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2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1" y="1426672"/>
            <a:ext cx="3972582" cy="475558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4000" b="1" dirty="0">
                <a:solidFill>
                  <a:srgbClr val="1F3864"/>
                </a:solidFill>
                <a:latin typeface="Bahnschrift" panose="020B0502040204020203" pitchFamily="34" charset="0"/>
              </a:rPr>
              <a:t>2209 PROGRAMI NEDİR?</a:t>
            </a:r>
          </a:p>
          <a:p>
            <a:pPr marL="0" indent="0">
              <a:buNone/>
            </a:pPr>
            <a:endParaRPr lang="tr-TR" sz="600" dirty="0">
              <a:latin typeface="Bahnschrift" panose="020B0502040204020203" pitchFamily="34" charset="0"/>
            </a:endParaRPr>
          </a:p>
          <a:p>
            <a:pPr marL="0" indent="0" algn="justLow">
              <a:buNone/>
            </a:pPr>
            <a:r>
              <a:rPr lang="tr-TR" sz="2400" dirty="0">
                <a:latin typeface="Bahnschrift" panose="020B0502040204020203" pitchFamily="34" charset="0"/>
              </a:rPr>
              <a:t>Üniversite öğrencilerinin danışman öğretim üyesi rehberliğinde bilimsel araştırma projeleri yapmasını destekleyen TÜBİTAK programıdır.</a:t>
            </a: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413AAC-4FB8-1B49-8E64-FF579F2526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0303FD3-087E-11F3-EFEE-66DB3565FCE6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1A53F88C-9AF9-558D-82EC-5807816F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501FD30B-A05C-BA70-121D-0DF99B90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İçerik Yer Tutucusu 16">
            <a:extLst>
              <a:ext uri="{FF2B5EF4-FFF2-40B4-BE49-F238E27FC236}">
                <a16:creationId xmlns:a16="http://schemas.microsoft.com/office/drawing/2014/main" id="{641D44A3-7B0A-6970-B751-829F9F919CAB}"/>
              </a:ext>
            </a:extLst>
          </p:cNvPr>
          <p:cNvSpPr txBox="1">
            <a:spLocks/>
          </p:cNvSpPr>
          <p:nvPr/>
        </p:nvSpPr>
        <p:spPr>
          <a:xfrm>
            <a:off x="4098263" y="1451586"/>
            <a:ext cx="3995473" cy="475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>
                <a:solidFill>
                  <a:srgbClr val="C00000"/>
                </a:solidFill>
                <a:latin typeface="Bahnschrift" panose="020B0502040204020203" pitchFamily="34" charset="0"/>
              </a:rPr>
              <a:t>TEMEL AMAÇ: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2400" b="1" dirty="0">
                <a:latin typeface="Bahnschrift" panose="020B0502040204020203" pitchFamily="34" charset="0"/>
              </a:rPr>
              <a:t>2209-A : </a:t>
            </a:r>
            <a:r>
              <a:rPr lang="tr-TR" sz="2400" dirty="0">
                <a:latin typeface="Bahnschrift" panose="020B0502040204020203" pitchFamily="34" charset="0"/>
              </a:rPr>
              <a:t>Ön lisans ve lisans öğrencilerine araştırma ve proje yönetimi deneyimi kazandırmaktır.</a:t>
            </a:r>
          </a:p>
          <a:p>
            <a:pPr marL="0" indent="0">
              <a:buNone/>
            </a:pPr>
            <a:endParaRPr lang="tr-TR" sz="24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2400" b="1" dirty="0">
                <a:latin typeface="Bahnschrift" panose="020B0502040204020203" pitchFamily="34" charset="0"/>
              </a:rPr>
              <a:t>2209-B : </a:t>
            </a:r>
            <a:r>
              <a:rPr lang="tr-TR" sz="2400" dirty="0">
                <a:latin typeface="Bahnschrift" panose="020B0502040204020203" pitchFamily="34" charset="0"/>
              </a:rPr>
              <a:t>Ön lisans ve lisans öğrencilerine sanayiye yönelik projeler yoluyla araştırma ve proje yönetimi deneyimi kazandırmaktır.</a:t>
            </a:r>
          </a:p>
          <a:p>
            <a:pPr marL="0" indent="0">
              <a:buNone/>
            </a:pPr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4" name="İçerik Yer Tutucusu 16">
            <a:extLst>
              <a:ext uri="{FF2B5EF4-FFF2-40B4-BE49-F238E27FC236}">
                <a16:creationId xmlns:a16="http://schemas.microsoft.com/office/drawing/2014/main" id="{AD7C1567-FBDE-E89D-511E-2E23DA447364}"/>
              </a:ext>
            </a:extLst>
          </p:cNvPr>
          <p:cNvSpPr txBox="1">
            <a:spLocks/>
          </p:cNvSpPr>
          <p:nvPr/>
        </p:nvSpPr>
        <p:spPr>
          <a:xfrm>
            <a:off x="8254099" y="1451586"/>
            <a:ext cx="3812220" cy="475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NEDEN 2209?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  Yalnızca ön lisans ve lisans öğrencilerine özel ilk araştırma deneyimi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 Bireysel veya ekip halinde başvuru 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12 ay süre, 12.000 TL destek </a:t>
            </a:r>
          </a:p>
        </p:txBody>
      </p:sp>
    </p:spTree>
    <p:extLst>
      <p:ext uri="{BB962C8B-B14F-4D97-AF65-F5344CB8AC3E}">
        <p14:creationId xmlns:p14="http://schemas.microsoft.com/office/powerpoint/2010/main" val="319403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165" y="1343118"/>
            <a:ext cx="5690488" cy="480075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3500" b="1" dirty="0">
                <a:solidFill>
                  <a:srgbClr val="1F3864"/>
                </a:solidFill>
                <a:latin typeface="Bahnschrift" panose="020B0502040204020203" pitchFamily="34" charset="0"/>
              </a:rPr>
              <a:t>PROJE SÜRESİ VE BÜTÇE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⏱  PROJE SÜRESİ</a:t>
            </a:r>
          </a:p>
          <a:p>
            <a:pPr marL="0" indent="0" algn="l">
              <a:buNone/>
            </a:pPr>
            <a:r>
              <a:rPr lang="tr-TR" sz="2800" b="1" dirty="0">
                <a:solidFill>
                  <a:srgbClr val="333333"/>
                </a:solidFill>
                <a:latin typeface="Bahnschrift" panose="020B0502040204020203" pitchFamily="34" charset="0"/>
              </a:rPr>
              <a:t>En fazla  </a:t>
            </a:r>
            <a:r>
              <a:rPr lang="tr-TR" b="1" dirty="0">
                <a:solidFill>
                  <a:srgbClr val="333333"/>
                </a:solidFill>
                <a:latin typeface="Bahnschrift" panose="020B0502040204020203" pitchFamily="34" charset="0"/>
              </a:rPr>
              <a:t>12</a:t>
            </a:r>
            <a:r>
              <a:rPr lang="tr-TR" sz="2800" b="1" dirty="0">
                <a:solidFill>
                  <a:srgbClr val="333333"/>
                </a:solidFill>
                <a:latin typeface="Bahnschrift" panose="020B0502040204020203" pitchFamily="34" charset="0"/>
              </a:rPr>
              <a:t> AY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💰  PROJE DESTEK ÜST LİMİTİ</a:t>
            </a:r>
          </a:p>
          <a:p>
            <a:pPr marL="0" indent="0" algn="l">
              <a:buNone/>
            </a:pPr>
            <a:r>
              <a:rPr lang="tr-TR" sz="2400" b="1" dirty="0">
                <a:solidFill>
                  <a:srgbClr val="333333"/>
                </a:solidFill>
                <a:latin typeface="Bahnschrift" panose="020B0502040204020203" pitchFamily="34" charset="0"/>
              </a:rPr>
              <a:t>12.000 TL</a:t>
            </a:r>
          </a:p>
          <a:p>
            <a:pPr marL="0" indent="0" algn="l">
              <a:buNone/>
            </a:pPr>
            <a:endParaRPr lang="tr-TR" sz="2400" b="1" dirty="0">
              <a:solidFill>
                <a:srgbClr val="333333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📅  BAŞVURU TAKVİMİ</a:t>
            </a:r>
          </a:p>
          <a:p>
            <a:pPr marL="0" indent="0">
              <a:buNone/>
            </a:pPr>
            <a:r>
              <a:rPr lang="tr-TR" sz="1400" dirty="0">
                <a:latin typeface="Bahnschrift" panose="020B0502040204020203" pitchFamily="34" charset="0"/>
              </a:rPr>
              <a:t>TÜBİTAK web sayfasında ilan edilir.</a:t>
            </a:r>
            <a:r>
              <a:rPr lang="tr-TR" sz="1400" dirty="0">
                <a:solidFill>
                  <a:srgbClr val="333333"/>
                </a:solidFill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2997CF-53D4-2AC7-35ED-EC6B7A777A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F0342A2-C227-8D93-6874-71DC6EC1782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B935C4DE-9047-29D8-85E9-209AABE7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AAC0554D-244B-DAC2-7F2E-4E383596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534579"/>
            <a:ext cx="10515598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KİMLER BAŞVURABİLİR?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5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</a:t>
            </a:r>
            <a:r>
              <a:rPr lang="tr-TR" sz="1500" dirty="0">
                <a:latin typeface="Bahnschrift" panose="020B0502040204020203" pitchFamily="34" charset="0"/>
              </a:rPr>
              <a:t>Başvuru sahibinin ön lisans veya lisans öğrenimi görüyor olması,</a:t>
            </a:r>
            <a:endParaRPr lang="tr-TR" sz="1500" b="1" dirty="0">
              <a:solidFill>
                <a:srgbClr val="1F386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5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</a:t>
            </a:r>
            <a:r>
              <a:rPr lang="tr-TR" sz="1500" dirty="0">
                <a:latin typeface="Bahnschrift" panose="020B0502040204020203" pitchFamily="34" charset="0"/>
              </a:rPr>
              <a:t>Projenin akademik danışman rehberliğinde yapılıyor olması,</a:t>
            </a:r>
            <a:endParaRPr lang="tr-TR" sz="1500" dirty="0">
              <a:solidFill>
                <a:srgbClr val="595959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5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</a:t>
            </a:r>
            <a:r>
              <a:rPr lang="tr-TR" sz="1500" dirty="0">
                <a:latin typeface="Bahnschrift" panose="020B0502040204020203" pitchFamily="34" charset="0"/>
              </a:rPr>
              <a:t>Aynı dönemde birden fazla başvuruda ve/veya önceki dönemlerde desteği devam eden bir 2209-A ya da 2209-B projesinde yer alınmamış olunması,</a:t>
            </a:r>
          </a:p>
          <a:p>
            <a:pPr marL="0" indent="0">
              <a:buNone/>
            </a:pPr>
            <a:r>
              <a:rPr lang="tr-TR" sz="15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</a:t>
            </a:r>
            <a:r>
              <a:rPr lang="tr-TR" sz="1500" dirty="0">
                <a:latin typeface="Bahnschrift" panose="020B0502040204020203" pitchFamily="34" charset="0"/>
              </a:rPr>
              <a:t>Daha önce aynı proje için TÜBİTAK’tan destek alınmamış olması gerekmektedir.</a:t>
            </a:r>
          </a:p>
          <a:p>
            <a:pPr marL="0" indent="0">
              <a:buNone/>
            </a:pPr>
            <a:endParaRPr lang="tr-TR" sz="15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500" dirty="0">
                <a:solidFill>
                  <a:srgbClr val="C00000"/>
                </a:solidFill>
                <a:latin typeface="Bahnschrift" panose="020B0502040204020203" pitchFamily="34" charset="0"/>
              </a:rPr>
              <a:t>NOT : Aynı dönem içinde bir akademik danışman en fazla 5 projede görev alabilir. </a:t>
            </a:r>
            <a:br>
              <a:rPr lang="tr-TR" sz="1500" dirty="0">
                <a:latin typeface="Bahnschrift" panose="020B0502040204020203" pitchFamily="34" charset="0"/>
              </a:rPr>
            </a:br>
            <a:endParaRPr lang="tr-TR" sz="1500" b="1" dirty="0">
              <a:solidFill>
                <a:srgbClr val="1F386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tr-TR" sz="15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3200" b="1" dirty="0">
                <a:solidFill>
                  <a:srgbClr val="C00000"/>
                </a:solidFill>
                <a:latin typeface="Bahnschrift" panose="020B0502040204020203" pitchFamily="34" charset="0"/>
              </a:rPr>
              <a:t>KİMLER BAŞVURAMAZ ?</a:t>
            </a:r>
            <a:endParaRPr lang="tr-TR" sz="3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</a:t>
            </a:r>
            <a:r>
              <a:rPr lang="tr-TR" sz="1500" dirty="0">
                <a:latin typeface="Bahnschrift" panose="020B0502040204020203" pitchFamily="34" charset="0"/>
              </a:rPr>
              <a:t>Açık Öğretim ve Hazırlık Sınıfı öğrencileri projede yürütücü ya da proje ortağı olarak yer alamaz.</a:t>
            </a:r>
          </a:p>
          <a:p>
            <a:pPr marL="0" indent="0" algn="l">
              <a:buNone/>
            </a:pPr>
            <a:endParaRPr lang="tr-TR" sz="1500" dirty="0">
              <a:latin typeface="Bahnschrift" panose="020B0502040204020203" pitchFamily="34" charset="0"/>
            </a:endParaRPr>
          </a:p>
          <a:p>
            <a:pPr marL="285750" indent="-285750" algn="l">
              <a:buChar char="•"/>
            </a:pPr>
            <a:endParaRPr lang="tr-TR" sz="15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4A9E32-C1FB-AA10-261B-C71371CBEA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FACD0B9-9CC9-EBEA-2762-3E642D6A311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4259BEAF-EF51-D425-EDAB-7B5D183C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800B634B-2ACB-314F-1E4D-85281B44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9EE4-0C2E-3947-8462-BC2601459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01A88C91-6FFB-2608-4E54-AC1DA431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470411"/>
            <a:ext cx="11149263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5400" b="1" dirty="0">
                <a:solidFill>
                  <a:srgbClr val="1F3864"/>
                </a:solidFill>
                <a:latin typeface="Bahnschrift" panose="020B0502040204020203" pitchFamily="34" charset="0"/>
              </a:rPr>
              <a:t>BAŞVURUDAN ÖNCE DİKKAT EDİLMESİ GEREKEN HUSUSLAR</a:t>
            </a:r>
            <a:r>
              <a:rPr lang="tr-TR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⚠</a:t>
            </a:r>
            <a:endParaRPr lang="tr-TR" sz="5400" b="1" dirty="0">
              <a:solidFill>
                <a:srgbClr val="1F386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rgbClr val="595959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3200" dirty="0">
                <a:solidFill>
                  <a:srgbClr val="333333"/>
                </a:solidFill>
                <a:latin typeface="Bahnschrift" panose="020B0502040204020203" pitchFamily="34" charset="0"/>
              </a:rPr>
              <a:t>①</a:t>
            </a:r>
            <a:r>
              <a:rPr lang="tr-TR" dirty="0">
                <a:solidFill>
                  <a:srgbClr val="333333"/>
                </a:solidFill>
                <a:latin typeface="Bahnschrift" panose="020B0502040204020203" pitchFamily="34" charset="0"/>
              </a:rPr>
              <a:t>  </a:t>
            </a:r>
            <a:r>
              <a:rPr lang="sv-SE" sz="3200" dirty="0">
                <a:latin typeface="Bahnschrift" panose="020B0502040204020203" pitchFamily="34" charset="0"/>
              </a:rPr>
              <a:t>Türkiye’de lisans veya ön lisans derecesi veren bir programda kayıtlı olmak</a:t>
            </a:r>
            <a:r>
              <a:rPr lang="tr-TR" sz="3200" dirty="0">
                <a:latin typeface="Bahnschrift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333333"/>
                </a:solidFill>
                <a:latin typeface="Bahnschrift" panose="020B0502040204020203" pitchFamily="34" charset="0"/>
              </a:rPr>
              <a:t>②  </a:t>
            </a:r>
            <a:r>
              <a:rPr lang="tr-TR" sz="3200" dirty="0">
                <a:latin typeface="Bahnschrift" panose="020B0502040204020203" pitchFamily="34" charset="0"/>
              </a:rPr>
              <a:t>Projenin akademik danışman rehberliğinde yapılıyor olması. (Bir projede en fazla bir akademik danışman yer alabilir. )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333333"/>
                </a:solidFill>
                <a:latin typeface="Bahnschrift" panose="020B0502040204020203" pitchFamily="34" charset="0"/>
              </a:rPr>
              <a:t>③  </a:t>
            </a:r>
            <a:r>
              <a:rPr lang="tr-TR" sz="3200" dirty="0">
                <a:latin typeface="Bahnschrift" panose="020B0502040204020203" pitchFamily="34" charset="0"/>
              </a:rPr>
              <a:t>Aynı dönemde aynı programa birden fazla proje başvurusunda bulunulmaması.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333333"/>
                </a:solidFill>
                <a:latin typeface="Bahnschrift" panose="020B0502040204020203" pitchFamily="34" charset="0"/>
              </a:rPr>
              <a:t>④  </a:t>
            </a:r>
            <a:r>
              <a:rPr lang="tr-TR" sz="3200" dirty="0">
                <a:latin typeface="Bahnschrift" panose="020B0502040204020203" pitchFamily="34" charset="0"/>
              </a:rPr>
              <a:t>Başvuru sahibinin ve danışmanın ARBİS kaydı olması.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333333"/>
                </a:solidFill>
                <a:latin typeface="Bahnschrift" panose="020B0502040204020203" pitchFamily="34" charset="0"/>
              </a:rPr>
              <a:t>⑤  </a:t>
            </a:r>
            <a:r>
              <a:rPr lang="tr-TR" sz="3200" dirty="0">
                <a:latin typeface="Bahnschrift" panose="020B0502040204020203" pitchFamily="34" charset="0"/>
              </a:rPr>
              <a:t>Daha önce aynı proje için TÜBİTAK’tan destek alınmamış olması gerekmektedir.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333333"/>
                </a:solidFill>
                <a:latin typeface="Bahnschrift" panose="020B0502040204020203" pitchFamily="34" charset="0"/>
              </a:rPr>
              <a:t>⑥  </a:t>
            </a:r>
            <a:r>
              <a:rPr lang="tr-TR" sz="3200" dirty="0">
                <a:latin typeface="Bahnschrift" panose="020B0502040204020203" pitchFamily="34" charset="0"/>
              </a:rPr>
              <a:t>Öğrenciler programa bireysel veya ekip halinde başvuru yapabilirler.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333333"/>
                </a:solidFill>
                <a:latin typeface="Bahnschrift" panose="020B0502040204020203" pitchFamily="34" charset="0"/>
              </a:rPr>
              <a:t>⑦  </a:t>
            </a:r>
            <a:r>
              <a:rPr lang="tr-TR" sz="3200" dirty="0">
                <a:latin typeface="Bahnschrift" panose="020B0502040204020203" pitchFamily="34" charset="0"/>
              </a:rPr>
              <a:t>Bir projede proje yürütücüsü dışında en fazla 4 proje ortağı yer alabilir.</a:t>
            </a:r>
          </a:p>
          <a:p>
            <a:pPr marL="342900" indent="-342900">
              <a:buAutoNum type="circleNumDbPlain" startAt="8"/>
            </a:pPr>
            <a:r>
              <a:rPr lang="tr-TR" sz="3200" dirty="0">
                <a:latin typeface="Bahnschrift" panose="020B0502040204020203" pitchFamily="34" charset="0"/>
              </a:rPr>
              <a:t>Aynı dönem içinde bir akademik danışman en fazla 5 projede görev alabilir.</a:t>
            </a:r>
          </a:p>
          <a:p>
            <a:pPr marL="342900" indent="-342900">
              <a:buAutoNum type="circleNumDbPlain" startAt="8"/>
            </a:pPr>
            <a:r>
              <a:rPr lang="tr-TR" sz="3200" dirty="0">
                <a:latin typeface="Bahnschrift" panose="020B0502040204020203" pitchFamily="34" charset="0"/>
              </a:rPr>
              <a:t>Proje başlığı; araştırmanın amacını ve içeriğini yansıtan, açık ve anlaşılabilir şekilde bilimsel ifadeler kullanılarak belirlenmelidir. </a:t>
            </a:r>
          </a:p>
          <a:p>
            <a:pPr marL="285750" indent="-285750" algn="l">
              <a:buChar char="•"/>
            </a:pPr>
            <a:endParaRPr lang="tr-TR" sz="15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B8DF65-45AB-CD9F-5A2D-FF47808C29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98A3F7F-AB53-74A7-38B3-C2BCD56B5DE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C22FBF89-E5B4-9DDF-D0BB-C6F1E545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/19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FC841BDD-731A-964B-1FBB-1476509C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 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7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mas 8">
            <a:extLst>
              <a:ext uri="{FF2B5EF4-FFF2-40B4-BE49-F238E27FC236}">
                <a16:creationId xmlns:a16="http://schemas.microsoft.com/office/drawing/2014/main" id="{3EB97754-C92A-42B6-A8C2-F45E8A0E12B3}"/>
              </a:ext>
            </a:extLst>
          </p:cNvPr>
          <p:cNvSpPr/>
          <p:nvPr/>
        </p:nvSpPr>
        <p:spPr>
          <a:xfrm>
            <a:off x="6083202" y="6552491"/>
            <a:ext cx="45719" cy="52144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BEB959-E53C-551D-6E97-6550443CAF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60635A3-ACE5-AC68-929D-FF3DDE09DF8D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1576779-04DA-9178-78E9-1C128C7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023A74D-0734-112F-F7D5-C3F3D2CD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C21D1944-22DF-167C-EA0A-220B5BA74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25349"/>
              </p:ext>
            </p:extLst>
          </p:nvPr>
        </p:nvGraphicFramePr>
        <p:xfrm>
          <a:off x="948005" y="1439385"/>
          <a:ext cx="10378253" cy="46890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3393">
                  <a:extLst>
                    <a:ext uri="{9D8B030D-6E8A-4147-A177-3AD203B41FA5}">
                      <a16:colId xmlns:a16="http://schemas.microsoft.com/office/drawing/2014/main" val="1173626854"/>
                    </a:ext>
                  </a:extLst>
                </a:gridCol>
                <a:gridCol w="1726972">
                  <a:extLst>
                    <a:ext uri="{9D8B030D-6E8A-4147-A177-3AD203B41FA5}">
                      <a16:colId xmlns:a16="http://schemas.microsoft.com/office/drawing/2014/main" val="3864697099"/>
                    </a:ext>
                  </a:extLst>
                </a:gridCol>
                <a:gridCol w="1726972">
                  <a:extLst>
                    <a:ext uri="{9D8B030D-6E8A-4147-A177-3AD203B41FA5}">
                      <a16:colId xmlns:a16="http://schemas.microsoft.com/office/drawing/2014/main" val="4098927628"/>
                    </a:ext>
                  </a:extLst>
                </a:gridCol>
                <a:gridCol w="1726972">
                  <a:extLst>
                    <a:ext uri="{9D8B030D-6E8A-4147-A177-3AD203B41FA5}">
                      <a16:colId xmlns:a16="http://schemas.microsoft.com/office/drawing/2014/main" val="56268391"/>
                    </a:ext>
                  </a:extLst>
                </a:gridCol>
                <a:gridCol w="1726972">
                  <a:extLst>
                    <a:ext uri="{9D8B030D-6E8A-4147-A177-3AD203B41FA5}">
                      <a16:colId xmlns:a16="http://schemas.microsoft.com/office/drawing/2014/main" val="1688232795"/>
                    </a:ext>
                  </a:extLst>
                </a:gridCol>
                <a:gridCol w="1726972">
                  <a:extLst>
                    <a:ext uri="{9D8B030D-6E8A-4147-A177-3AD203B41FA5}">
                      <a16:colId xmlns:a16="http://schemas.microsoft.com/office/drawing/2014/main" val="3136232548"/>
                    </a:ext>
                  </a:extLst>
                </a:gridCol>
              </a:tblGrid>
              <a:tr h="210020">
                <a:tc gridSpan="6"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ÖNCELİKLİ ALANLAR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55868"/>
                  </a:ext>
                </a:extLst>
              </a:tr>
              <a:tr h="753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Afet yönetimi 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Enerji depolama 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Kültürel miras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Mikro/Nano/ </a:t>
                      </a:r>
                      <a:r>
                        <a:rPr lang="tr-TR" sz="1100" dirty="0" err="1">
                          <a:latin typeface="Bahnschrift" panose="020B0502040204020203" pitchFamily="34" charset="0"/>
                        </a:rPr>
                        <a:t>Opto</a:t>
                      </a:r>
                      <a:r>
                        <a:rPr lang="tr-TR" sz="1100" dirty="0">
                          <a:latin typeface="Bahnschrift" panose="020B0502040204020203" pitchFamily="34" charset="0"/>
                        </a:rPr>
                        <a:t>-Elektromekanik sistemler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Uzay hukuku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Uydu, uzay araçları ve fırlatma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2978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Akıllı şebeke sistemleri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Göç araştırmaları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Modelleme ve simülasyon teknolojileri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Motor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Yapay zeka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Kuantum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165588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Arıtma 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Güneş enerjisi 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Nesnelerin interneti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Nükleer enerji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Yarı iletken ve çip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Yeşil hidrojen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32672"/>
                  </a:ext>
                </a:extLst>
              </a:tr>
              <a:tr h="617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Bilim tarihi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Hava araçları tasarımı, testi ve performansı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Petrokimya ve polimer teknolojileri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Robotik-mekatronik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Yeni nesil haberleşme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Tıbbi cihaz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76190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Bilişim hukuku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İlaç ve aşı 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Rüzgar enerjisi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Sektörel ve bölgesel büyüme analizleri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Kutup araştırmaları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Kritik hammaddeler ve mineraller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173907"/>
                  </a:ext>
                </a:extLst>
              </a:tr>
              <a:tr h="617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err="1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Blokzincir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 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İleri malzeme 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Siber güvenlik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Sürdürülebilir ve alternatif finansal sistemler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Eğitimde dijitalleşme ve yenilikçilik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Deniz hukuku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92426"/>
                  </a:ext>
                </a:extLst>
              </a:tr>
              <a:tr h="753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Büyük veri ve bulut iletişim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Kadın ve aile araştırmaları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Karbondioksit yakalama, kullanma ve depolama (KYKD)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Bahnschrift" panose="020B0502040204020203" pitchFamily="34" charset="0"/>
                        </a:rPr>
                        <a:t>Tarım biyoteknolojisi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latin typeface="Bahnschrift" panose="020B0502040204020203" pitchFamily="34" charset="0"/>
                        </a:rPr>
                        <a:t>Katmanlı imalat </a:t>
                      </a:r>
                      <a:r>
                        <a:rPr lang="tr-TR" sz="1100" dirty="0">
                          <a:solidFill>
                            <a:srgbClr val="333333"/>
                          </a:solidFill>
                          <a:latin typeface="Bahnschrift" panose="020B0502040204020203" pitchFamily="34" charset="0"/>
                        </a:rPr>
                        <a:t>teknolojileri</a:t>
                      </a:r>
                    </a:p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84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59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8227"/>
            <a:ext cx="105155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FIRSAT VE İMKANLAR</a:t>
            </a:r>
            <a:r>
              <a:rPr lang="tr-TR" sz="3200" b="1" dirty="0">
                <a:solidFill>
                  <a:srgbClr val="C00000"/>
                </a:solidFill>
                <a:latin typeface="Bahnschrift" panose="020B0502040204020203" pitchFamily="34" charset="0"/>
              </a:rPr>
              <a:t>🌍</a:t>
            </a:r>
            <a:endParaRPr lang="tr-TR" sz="3200" b="1" dirty="0">
              <a:solidFill>
                <a:srgbClr val="1F386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400" dirty="0">
                <a:solidFill>
                  <a:schemeClr val="tx2"/>
                </a:solidFill>
                <a:latin typeface="Bahnschrift" panose="020B0502040204020203" pitchFamily="34" charset="0"/>
              </a:rPr>
              <a:t>2209-A Üniversite Öğrencileri Araştırma Projeleri Destekleme Programı kapsamında projesini tamamlamış olan proje ekibindeki öğrencilere aşağıda belirtilen BİDEB burs ve destek programlarına yapılacak olan başvurularda çeşitli imkânlar sunulmaktadır.</a:t>
            </a:r>
          </a:p>
          <a:p>
            <a:pPr marL="0" indent="0">
              <a:buNone/>
            </a:pPr>
            <a:endParaRPr lang="tr-TR" sz="1400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tr-TR" sz="1100" dirty="0">
              <a:solidFill>
                <a:srgbClr val="1B3C6B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700" b="1" dirty="0">
                <a:solidFill>
                  <a:srgbClr val="1B3C6B"/>
                </a:solidFill>
                <a:latin typeface="Bahnschrift" panose="020B0502040204020203" pitchFamily="34" charset="0"/>
              </a:rPr>
              <a:t>✓  </a:t>
            </a:r>
            <a:r>
              <a:rPr lang="tr-TR" sz="1700" dirty="0">
                <a:solidFill>
                  <a:srgbClr val="1B3C6B"/>
                </a:solidFill>
                <a:latin typeface="Bahnschrift" panose="020B0502040204020203" pitchFamily="34" charset="0"/>
              </a:rPr>
              <a:t>2224-A Yurt Dışı Bilimsel Etkinliklere Katılımı Destekleme Programı </a:t>
            </a:r>
          </a:p>
          <a:p>
            <a:pPr marL="0" indent="0">
              <a:buNone/>
            </a:pPr>
            <a:r>
              <a:rPr lang="tr-TR" sz="1700" b="1" dirty="0">
                <a:solidFill>
                  <a:srgbClr val="1B3C6B"/>
                </a:solidFill>
                <a:latin typeface="Bahnschrift" panose="020B0502040204020203" pitchFamily="34" charset="0"/>
              </a:rPr>
              <a:t>✓  </a:t>
            </a:r>
            <a:r>
              <a:rPr lang="tr-TR" sz="1700" dirty="0">
                <a:solidFill>
                  <a:srgbClr val="1B3C6B"/>
                </a:solidFill>
                <a:latin typeface="Bahnschrift" panose="020B0502040204020203" pitchFamily="34" charset="0"/>
              </a:rPr>
              <a:t>2224-B Yurt İçi Bilimsel Etkinliklere Katılımı Destekleme Programı</a:t>
            </a:r>
          </a:p>
          <a:p>
            <a:pPr marL="0" indent="0">
              <a:buNone/>
            </a:pPr>
            <a:r>
              <a:rPr lang="tr-TR" sz="1700" b="1" dirty="0">
                <a:solidFill>
                  <a:srgbClr val="1B3C6B"/>
                </a:solidFill>
                <a:latin typeface="Bahnschrift" panose="020B0502040204020203" pitchFamily="34" charset="0"/>
              </a:rPr>
              <a:t>✓  </a:t>
            </a:r>
            <a:r>
              <a:rPr lang="tr-TR" sz="1700" dirty="0">
                <a:solidFill>
                  <a:srgbClr val="1B3C6B"/>
                </a:solidFill>
                <a:latin typeface="Bahnschrift" panose="020B0502040204020203" pitchFamily="34" charset="0"/>
              </a:rPr>
              <a:t>2224-D Yurt Dışındaki Bilimsel Eğitim Etkinliklerine Katılımı Destekleme Programı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sp>
        <p:nvSpPr>
          <p:cNvPr id="9" name="Elmas 8">
            <a:extLst>
              <a:ext uri="{FF2B5EF4-FFF2-40B4-BE49-F238E27FC236}">
                <a16:creationId xmlns:a16="http://schemas.microsoft.com/office/drawing/2014/main" id="{3EB97754-C92A-42B6-A8C2-F45E8A0E12B3}"/>
              </a:ext>
            </a:extLst>
          </p:cNvPr>
          <p:cNvSpPr/>
          <p:nvPr/>
        </p:nvSpPr>
        <p:spPr>
          <a:xfrm>
            <a:off x="6083202" y="6552491"/>
            <a:ext cx="45719" cy="52144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4A9E32-C1FB-AA10-261B-C71371CBEA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FACD0B9-9CC9-EBEA-2762-3E642D6A311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4259BEAF-EF51-D425-EDAB-7B5D183C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800B634B-2ACB-314F-1E4D-85281B44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8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D5AB-574E-8D4E-7CB1-59D6C19CB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0391E719-0036-B190-1587-FDF0488B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5262"/>
            <a:ext cx="10744200" cy="482505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BÜTÇE VE HARCAMALAR</a:t>
            </a:r>
          </a:p>
          <a:p>
            <a:pPr marL="0" indent="0" algn="l">
              <a:buNone/>
            </a:pPr>
            <a:endParaRPr lang="tr-TR" sz="3200" b="1" dirty="0">
              <a:solidFill>
                <a:srgbClr val="1F386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b="1" dirty="0">
                <a:solidFill>
                  <a:srgbClr val="C00000"/>
                </a:solidFill>
                <a:latin typeface="Bahnschrift" panose="020B0502040204020203" pitchFamily="34" charset="0"/>
              </a:rPr>
              <a:t>✓</a:t>
            </a: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 </a:t>
            </a:r>
            <a:r>
              <a:rPr lang="tr-TR" sz="1800" b="1" dirty="0">
                <a:solidFill>
                  <a:srgbClr val="C00000"/>
                </a:solidFill>
                <a:latin typeface="Bahnschrift" panose="020B0502040204020203" pitchFamily="34" charset="0"/>
              </a:rPr>
              <a:t>BÜTÇE VE İBAN</a:t>
            </a:r>
            <a:endParaRPr lang="tr-TR" sz="10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tr-TR" sz="1400" dirty="0">
                <a:latin typeface="Bahnschrift" panose="020B0502040204020203" pitchFamily="34" charset="0"/>
              </a:rPr>
              <a:t>Online başvuruda girişi yapılacak IBAN numarası mutlaka proje yürütücüsü öğrenciye ait olmalıdır.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Araştırma projelerinin gerektirdiği makine/teçhizat, sarf malzemesi, seyahat, hizmet alımı giderleri için destek sağlanır.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Kongre/konferans katılım, yayın ve patent, konaklama veya gündelik masraflar 2209 proje desteği bütçesine dahil edilemez.</a:t>
            </a:r>
          </a:p>
          <a:p>
            <a:endParaRPr lang="tr-TR" sz="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✓</a:t>
            </a:r>
            <a:r>
              <a:rPr lang="tr-TR" sz="2000" b="1" dirty="0">
                <a:solidFill>
                  <a:srgbClr val="1F3864"/>
                </a:solidFill>
                <a:latin typeface="Bahnschrift" panose="020B0502040204020203" pitchFamily="34" charset="0"/>
              </a:rPr>
              <a:t> </a:t>
            </a:r>
            <a:r>
              <a:rPr lang="tr-TR" sz="1800" b="1" dirty="0">
                <a:solidFill>
                  <a:srgbClr val="C00000"/>
                </a:solidFill>
                <a:latin typeface="Bahnschrift" panose="020B0502040204020203" pitchFamily="34" charset="0"/>
              </a:rPr>
              <a:t>FATURA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Proje kapsamında yapılan harcamalar fatura ile belgelendirilmelidir.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Demirbaş malzeme alınması durumunda üniversite demirbaşına kaydı yapılmalıdır.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12 ay içerisinde, harcama belgeleri, varsa demirbaş kayıt fişi ve iade dekontu eklenen sonuç raporlarını e-BİDEB sistemine yüklemelidir.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Faturalar matbu ya da e-fatura olarak alınabilir.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Faturalar proje yürütücüsü ya da proje ortakları adına kesilmelidir.</a:t>
            </a:r>
          </a:p>
          <a:p>
            <a:r>
              <a:rPr lang="tr-TR" sz="1400" dirty="0">
                <a:latin typeface="Bahnschrift" panose="020B0502040204020203" pitchFamily="34" charset="0"/>
              </a:rPr>
              <a:t>Faturada yaptırılan işlerin cinsi, adedi ve birim fiyatı belirtilmelidir. </a:t>
            </a:r>
          </a:p>
          <a:p>
            <a:pPr marL="0" indent="0">
              <a:buNone/>
            </a:pPr>
            <a:endParaRPr lang="tr-TR" sz="1400" dirty="0"/>
          </a:p>
          <a:p>
            <a:endParaRPr lang="tr-TR" sz="1400" dirty="0">
              <a:latin typeface="Bahnschrift" panose="020B0502040204020203" pitchFamily="34" charset="0"/>
            </a:endParaRPr>
          </a:p>
        </p:txBody>
      </p:sp>
      <p:sp>
        <p:nvSpPr>
          <p:cNvPr id="9" name="Elmas 8">
            <a:extLst>
              <a:ext uri="{FF2B5EF4-FFF2-40B4-BE49-F238E27FC236}">
                <a16:creationId xmlns:a16="http://schemas.microsoft.com/office/drawing/2014/main" id="{8D15B379-D1BE-2C76-CC35-BF643EDF51E3}"/>
              </a:ext>
            </a:extLst>
          </p:cNvPr>
          <p:cNvSpPr/>
          <p:nvPr/>
        </p:nvSpPr>
        <p:spPr>
          <a:xfrm>
            <a:off x="6083202" y="6552491"/>
            <a:ext cx="45719" cy="52144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4816AA-A56E-6B88-746D-69BE75C5CE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BD1380F-8746-CEE7-D496-33A10C6CB544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8E21E820-661C-F279-8C0E-BB584766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/25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127CE40-DD63-AE4C-023D-F8175A95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2209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0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Geniş ekran</PresentationFormat>
  <Paragraphs>243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Bahnschrift</vt:lpstr>
      <vt:lpstr>Calibri</vt:lpstr>
      <vt:lpstr>Calibri Light</vt:lpstr>
      <vt:lpstr>Office Teması</vt:lpstr>
      <vt:lpstr>TÜBİTAK 2209 Üniversite Öğrencileri Araştırma Projeleri  Destekleme Programı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 sansar</dc:creator>
  <cp:lastModifiedBy>Ömer ÇÖLOVA</cp:lastModifiedBy>
  <cp:revision>33</cp:revision>
  <dcterms:created xsi:type="dcterms:W3CDTF">2024-12-09T09:13:33Z</dcterms:created>
  <dcterms:modified xsi:type="dcterms:W3CDTF">2026-04-26T21:43:41Z</dcterms:modified>
</cp:coreProperties>
</file>