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5" r:id="rId2"/>
    <p:sldId id="301" r:id="rId3"/>
    <p:sldId id="302" r:id="rId4"/>
    <p:sldId id="303" r:id="rId5"/>
    <p:sldId id="305" r:id="rId6"/>
    <p:sldId id="306" r:id="rId7"/>
    <p:sldId id="307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267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C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Koyu Stil 1 - Vurgu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862CA-B458-4F96-A681-8AB52B95E293}" type="doc">
      <dgm:prSet loTypeId="urn:microsoft.com/office/officeart/2008/layout/CircleAccent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4D190B-0A79-4641-AE56-9DD8FEC2259D}">
      <dgm:prSet/>
      <dgm:spPr/>
      <dgm:t>
        <a:bodyPr/>
        <a:lstStyle/>
        <a:p>
          <a:r>
            <a:rPr lang="tr-TR" b="1" dirty="0"/>
            <a:t>1.  3501 Programı Nedir?</a:t>
          </a:r>
          <a:endParaRPr lang="tr-TR" dirty="0"/>
        </a:p>
      </dgm:t>
    </dgm:pt>
    <dgm:pt modelId="{2776F9EC-280F-4476-902B-7F46DD1F84A3}" type="parTrans" cxnId="{3A864CD2-0650-45DD-9054-745D4FF54C74}">
      <dgm:prSet/>
      <dgm:spPr/>
      <dgm:t>
        <a:bodyPr/>
        <a:lstStyle/>
        <a:p>
          <a:endParaRPr lang="tr-TR"/>
        </a:p>
      </dgm:t>
    </dgm:pt>
    <dgm:pt modelId="{660A85EE-CB6D-48FC-9CD1-EE65AE99488E}" type="sibTrans" cxnId="{3A864CD2-0650-45DD-9054-745D4FF54C74}">
      <dgm:prSet/>
      <dgm:spPr/>
      <dgm:t>
        <a:bodyPr/>
        <a:lstStyle/>
        <a:p>
          <a:endParaRPr lang="tr-TR"/>
        </a:p>
      </dgm:t>
    </dgm:pt>
    <dgm:pt modelId="{170AB4BB-0C2C-4B24-80C8-D5A2F9B080AF}">
      <dgm:prSet/>
      <dgm:spPr/>
      <dgm:t>
        <a:bodyPr/>
        <a:lstStyle/>
        <a:p>
          <a:r>
            <a:rPr lang="tr-TR" b="1"/>
            <a:t>2.  Süre, Bütçe ve Burslar</a:t>
          </a:r>
          <a:endParaRPr lang="tr-TR"/>
        </a:p>
      </dgm:t>
    </dgm:pt>
    <dgm:pt modelId="{7278A1D5-6936-4484-BD1F-EF2BCA379762}" type="parTrans" cxnId="{BF9FD134-C04A-4025-A1C2-59E2C7DD589A}">
      <dgm:prSet/>
      <dgm:spPr/>
      <dgm:t>
        <a:bodyPr/>
        <a:lstStyle/>
        <a:p>
          <a:endParaRPr lang="tr-TR"/>
        </a:p>
      </dgm:t>
    </dgm:pt>
    <dgm:pt modelId="{3CACF60F-AD45-4284-B9BC-80F3B281C98B}" type="sibTrans" cxnId="{BF9FD134-C04A-4025-A1C2-59E2C7DD589A}">
      <dgm:prSet/>
      <dgm:spPr/>
      <dgm:t>
        <a:bodyPr/>
        <a:lstStyle/>
        <a:p>
          <a:endParaRPr lang="tr-TR"/>
        </a:p>
      </dgm:t>
    </dgm:pt>
    <dgm:pt modelId="{4D82C98E-AA8F-4890-8709-DBF4295EEA24}">
      <dgm:prSet/>
      <dgm:spPr/>
      <dgm:t>
        <a:bodyPr/>
        <a:lstStyle/>
        <a:p>
          <a:r>
            <a:rPr lang="tr-TR" b="1"/>
            <a:t>3.  Kimler Başvurabilir?</a:t>
          </a:r>
          <a:endParaRPr lang="tr-TR"/>
        </a:p>
      </dgm:t>
    </dgm:pt>
    <dgm:pt modelId="{B97AB11B-FACE-4A7C-8128-806B98A6C1A6}" type="parTrans" cxnId="{7AF5F924-A122-45BA-A0DE-9C186E20D1FF}">
      <dgm:prSet/>
      <dgm:spPr/>
      <dgm:t>
        <a:bodyPr/>
        <a:lstStyle/>
        <a:p>
          <a:endParaRPr lang="tr-TR"/>
        </a:p>
      </dgm:t>
    </dgm:pt>
    <dgm:pt modelId="{A68B6918-150B-47EA-8057-984378501D45}" type="sibTrans" cxnId="{7AF5F924-A122-45BA-A0DE-9C186E20D1FF}">
      <dgm:prSet/>
      <dgm:spPr/>
      <dgm:t>
        <a:bodyPr/>
        <a:lstStyle/>
        <a:p>
          <a:endParaRPr lang="tr-TR"/>
        </a:p>
      </dgm:t>
    </dgm:pt>
    <dgm:pt modelId="{B9E366F7-3E2D-4876-88B0-EF359CC456F4}">
      <dgm:prSet/>
      <dgm:spPr/>
      <dgm:t>
        <a:bodyPr/>
        <a:lstStyle/>
        <a:p>
          <a:r>
            <a:rPr lang="tr-TR" b="1"/>
            <a:t>4.  Araştırmacı ve Ekip Koşulları</a:t>
          </a:r>
          <a:endParaRPr lang="tr-TR"/>
        </a:p>
      </dgm:t>
    </dgm:pt>
    <dgm:pt modelId="{E11EC914-EF83-470D-9EAB-24C11614EC43}" type="parTrans" cxnId="{4832EF31-E017-4C1E-9549-1C8BA9020C2F}">
      <dgm:prSet/>
      <dgm:spPr/>
      <dgm:t>
        <a:bodyPr/>
        <a:lstStyle/>
        <a:p>
          <a:endParaRPr lang="tr-TR"/>
        </a:p>
      </dgm:t>
    </dgm:pt>
    <dgm:pt modelId="{54DE1E64-234C-423A-89B6-040F8FE9CBEB}" type="sibTrans" cxnId="{4832EF31-E017-4C1E-9549-1C8BA9020C2F}">
      <dgm:prSet/>
      <dgm:spPr/>
      <dgm:t>
        <a:bodyPr/>
        <a:lstStyle/>
        <a:p>
          <a:endParaRPr lang="tr-TR"/>
        </a:p>
      </dgm:t>
    </dgm:pt>
    <dgm:pt modelId="{CE5BB7B7-CD81-41CE-AF0B-35773E75CFAE}">
      <dgm:prSet/>
      <dgm:spPr/>
      <dgm:t>
        <a:bodyPr/>
        <a:lstStyle/>
        <a:p>
          <a:r>
            <a:rPr lang="tr-TR" b="1"/>
            <a:t>5.  Değerlendirme Kriterleri</a:t>
          </a:r>
          <a:endParaRPr lang="tr-TR"/>
        </a:p>
      </dgm:t>
    </dgm:pt>
    <dgm:pt modelId="{EBBFE6F6-8A65-4FF2-AD98-AF1F63A55A22}" type="parTrans" cxnId="{98E5B0C3-1D7A-4DF9-9373-468586FBA8FA}">
      <dgm:prSet/>
      <dgm:spPr/>
      <dgm:t>
        <a:bodyPr/>
        <a:lstStyle/>
        <a:p>
          <a:endParaRPr lang="tr-TR"/>
        </a:p>
      </dgm:t>
    </dgm:pt>
    <dgm:pt modelId="{3093262E-47FD-45EB-B5B0-D34C6D1ABC54}" type="sibTrans" cxnId="{98E5B0C3-1D7A-4DF9-9373-468586FBA8FA}">
      <dgm:prSet/>
      <dgm:spPr/>
      <dgm:t>
        <a:bodyPr/>
        <a:lstStyle/>
        <a:p>
          <a:endParaRPr lang="tr-TR"/>
        </a:p>
      </dgm:t>
    </dgm:pt>
    <dgm:pt modelId="{3D84B375-B330-4286-AE31-C8E53DC3C3F3}">
      <dgm:prSet/>
      <dgm:spPr/>
      <dgm:t>
        <a:bodyPr/>
        <a:lstStyle/>
        <a:p>
          <a:r>
            <a:rPr lang="tr-TR" b="1"/>
            <a:t>6.  Adım Adım Online Başvuru Süreci</a:t>
          </a:r>
          <a:endParaRPr lang="tr-TR"/>
        </a:p>
      </dgm:t>
    </dgm:pt>
    <dgm:pt modelId="{36959E1D-2299-49B2-8B5F-04CCEC05B623}" type="parTrans" cxnId="{A7FD71E7-BEED-4E59-A62A-E3B95695D3EB}">
      <dgm:prSet/>
      <dgm:spPr/>
      <dgm:t>
        <a:bodyPr/>
        <a:lstStyle/>
        <a:p>
          <a:endParaRPr lang="tr-TR"/>
        </a:p>
      </dgm:t>
    </dgm:pt>
    <dgm:pt modelId="{C5A4A6F3-7889-4F48-A664-BF207D19BF1D}" type="sibTrans" cxnId="{A7FD71E7-BEED-4E59-A62A-E3B95695D3EB}">
      <dgm:prSet/>
      <dgm:spPr/>
      <dgm:t>
        <a:bodyPr/>
        <a:lstStyle/>
        <a:p>
          <a:endParaRPr lang="tr-TR"/>
        </a:p>
      </dgm:t>
    </dgm:pt>
    <dgm:pt modelId="{1609940A-5F3F-4E76-8345-4EAC8039F28E}">
      <dgm:prSet/>
      <dgm:spPr/>
      <dgm:t>
        <a:bodyPr/>
        <a:lstStyle/>
        <a:p>
          <a:r>
            <a:rPr lang="tr-TR" b="1"/>
            <a:t>7.  Son Kontrol Listesi ve İletişim</a:t>
          </a:r>
          <a:endParaRPr lang="tr-TR"/>
        </a:p>
      </dgm:t>
    </dgm:pt>
    <dgm:pt modelId="{0B672F4F-E523-42A5-8EE1-FCDCA9B0763A}" type="parTrans" cxnId="{7FD90976-DB2F-47E3-B3BE-23508A118616}">
      <dgm:prSet/>
      <dgm:spPr/>
      <dgm:t>
        <a:bodyPr/>
        <a:lstStyle/>
        <a:p>
          <a:endParaRPr lang="tr-TR"/>
        </a:p>
      </dgm:t>
    </dgm:pt>
    <dgm:pt modelId="{E1FB8BA2-B043-4B13-AD70-029044BC2076}" type="sibTrans" cxnId="{7FD90976-DB2F-47E3-B3BE-23508A118616}">
      <dgm:prSet/>
      <dgm:spPr/>
      <dgm:t>
        <a:bodyPr/>
        <a:lstStyle/>
        <a:p>
          <a:endParaRPr lang="tr-TR"/>
        </a:p>
      </dgm:t>
    </dgm:pt>
    <dgm:pt modelId="{FB2F065A-8E4B-4CBF-9F15-657C83712D0E}" type="pres">
      <dgm:prSet presAssocID="{159862CA-B458-4F96-A681-8AB52B95E293}" presName="Name0" presStyleCnt="0">
        <dgm:presLayoutVars>
          <dgm:dir/>
        </dgm:presLayoutVars>
      </dgm:prSet>
      <dgm:spPr/>
    </dgm:pt>
    <dgm:pt modelId="{CC5EDA52-DC51-4A83-8EB1-8A13D6F9D586}" type="pres">
      <dgm:prSet presAssocID="{514D190B-0A79-4641-AE56-9DD8FEC2259D}" presName="parComposite" presStyleCnt="0"/>
      <dgm:spPr/>
    </dgm:pt>
    <dgm:pt modelId="{89C544DF-ED46-4ABE-BC23-B6BD8985FF53}" type="pres">
      <dgm:prSet presAssocID="{514D190B-0A79-4641-AE56-9DD8FEC2259D}" presName="parBigCircle" presStyleLbl="node0" presStyleIdx="0" presStyleCnt="7"/>
      <dgm:spPr/>
    </dgm:pt>
    <dgm:pt modelId="{BE7D6B5F-9E0B-446F-8233-55F2B6E06CFD}" type="pres">
      <dgm:prSet presAssocID="{514D190B-0A79-4641-AE56-9DD8FEC2259D}" presName="parTx" presStyleLbl="revTx" presStyleIdx="0" presStyleCnt="7"/>
      <dgm:spPr/>
    </dgm:pt>
    <dgm:pt modelId="{47D7C155-060D-4BBE-9837-4CDFDA275127}" type="pres">
      <dgm:prSet presAssocID="{514D190B-0A79-4641-AE56-9DD8FEC2259D}" presName="bSpace" presStyleCnt="0"/>
      <dgm:spPr/>
    </dgm:pt>
    <dgm:pt modelId="{97AFD3BF-7FD1-47EA-AACE-3839340EA8C2}" type="pres">
      <dgm:prSet presAssocID="{514D190B-0A79-4641-AE56-9DD8FEC2259D}" presName="parBackupNorm" presStyleCnt="0"/>
      <dgm:spPr/>
    </dgm:pt>
    <dgm:pt modelId="{2F63A3DB-6224-40FE-9D66-FE75A4C41FBC}" type="pres">
      <dgm:prSet presAssocID="{660A85EE-CB6D-48FC-9CD1-EE65AE99488E}" presName="parSpace" presStyleCnt="0"/>
      <dgm:spPr/>
    </dgm:pt>
    <dgm:pt modelId="{9A005BEB-8D38-4701-AA6D-3528EEF5ECD2}" type="pres">
      <dgm:prSet presAssocID="{170AB4BB-0C2C-4B24-80C8-D5A2F9B080AF}" presName="parComposite" presStyleCnt="0"/>
      <dgm:spPr/>
    </dgm:pt>
    <dgm:pt modelId="{B7146702-1030-4EBC-8E62-14A8363D5C50}" type="pres">
      <dgm:prSet presAssocID="{170AB4BB-0C2C-4B24-80C8-D5A2F9B080AF}" presName="parBigCircle" presStyleLbl="node0" presStyleIdx="1" presStyleCnt="7"/>
      <dgm:spPr/>
    </dgm:pt>
    <dgm:pt modelId="{F4A055B9-3AA8-47EE-9CB6-7CCC3FBD681C}" type="pres">
      <dgm:prSet presAssocID="{170AB4BB-0C2C-4B24-80C8-D5A2F9B080AF}" presName="parTx" presStyleLbl="revTx" presStyleIdx="1" presStyleCnt="7"/>
      <dgm:spPr/>
    </dgm:pt>
    <dgm:pt modelId="{00ADBEAE-69F5-4971-87F9-37B6CFA6BA65}" type="pres">
      <dgm:prSet presAssocID="{170AB4BB-0C2C-4B24-80C8-D5A2F9B080AF}" presName="bSpace" presStyleCnt="0"/>
      <dgm:spPr/>
    </dgm:pt>
    <dgm:pt modelId="{14F31CB0-1DE3-412E-9624-5BBA7F1015A3}" type="pres">
      <dgm:prSet presAssocID="{170AB4BB-0C2C-4B24-80C8-D5A2F9B080AF}" presName="parBackupNorm" presStyleCnt="0"/>
      <dgm:spPr/>
    </dgm:pt>
    <dgm:pt modelId="{9AC8F018-8361-4913-91EA-02509A7AFEB3}" type="pres">
      <dgm:prSet presAssocID="{3CACF60F-AD45-4284-B9BC-80F3B281C98B}" presName="parSpace" presStyleCnt="0"/>
      <dgm:spPr/>
    </dgm:pt>
    <dgm:pt modelId="{6E6B9C5A-823D-4299-8773-C1AB7D5778E0}" type="pres">
      <dgm:prSet presAssocID="{4D82C98E-AA8F-4890-8709-DBF4295EEA24}" presName="parComposite" presStyleCnt="0"/>
      <dgm:spPr/>
    </dgm:pt>
    <dgm:pt modelId="{4C700D04-814E-4240-AA0D-6939E367D527}" type="pres">
      <dgm:prSet presAssocID="{4D82C98E-AA8F-4890-8709-DBF4295EEA24}" presName="parBigCircle" presStyleLbl="node0" presStyleIdx="2" presStyleCnt="7"/>
      <dgm:spPr/>
    </dgm:pt>
    <dgm:pt modelId="{92747CC0-9832-45B6-BC4D-68003CB472CA}" type="pres">
      <dgm:prSet presAssocID="{4D82C98E-AA8F-4890-8709-DBF4295EEA24}" presName="parTx" presStyleLbl="revTx" presStyleIdx="2" presStyleCnt="7"/>
      <dgm:spPr/>
    </dgm:pt>
    <dgm:pt modelId="{3B634F6E-36C2-4F41-B22E-122E4781466B}" type="pres">
      <dgm:prSet presAssocID="{4D82C98E-AA8F-4890-8709-DBF4295EEA24}" presName="bSpace" presStyleCnt="0"/>
      <dgm:spPr/>
    </dgm:pt>
    <dgm:pt modelId="{5E029F0C-8879-4F80-B29C-C4932D4326CB}" type="pres">
      <dgm:prSet presAssocID="{4D82C98E-AA8F-4890-8709-DBF4295EEA24}" presName="parBackupNorm" presStyleCnt="0"/>
      <dgm:spPr/>
    </dgm:pt>
    <dgm:pt modelId="{2B6DC563-B9BE-4677-900F-16BBF4FCB79F}" type="pres">
      <dgm:prSet presAssocID="{A68B6918-150B-47EA-8057-984378501D45}" presName="parSpace" presStyleCnt="0"/>
      <dgm:spPr/>
    </dgm:pt>
    <dgm:pt modelId="{92989193-7711-45D2-B163-EC48FE0924F1}" type="pres">
      <dgm:prSet presAssocID="{B9E366F7-3E2D-4876-88B0-EF359CC456F4}" presName="parComposite" presStyleCnt="0"/>
      <dgm:spPr/>
    </dgm:pt>
    <dgm:pt modelId="{5B3E01DC-F074-44F3-B570-6134A976222C}" type="pres">
      <dgm:prSet presAssocID="{B9E366F7-3E2D-4876-88B0-EF359CC456F4}" presName="parBigCircle" presStyleLbl="node0" presStyleIdx="3" presStyleCnt="7"/>
      <dgm:spPr/>
    </dgm:pt>
    <dgm:pt modelId="{8B102EE2-D75B-4CF4-A73C-87DB143C3B84}" type="pres">
      <dgm:prSet presAssocID="{B9E366F7-3E2D-4876-88B0-EF359CC456F4}" presName="parTx" presStyleLbl="revTx" presStyleIdx="3" presStyleCnt="7"/>
      <dgm:spPr/>
    </dgm:pt>
    <dgm:pt modelId="{1A42733F-27B4-464C-B42F-5BE9EB76EE93}" type="pres">
      <dgm:prSet presAssocID="{B9E366F7-3E2D-4876-88B0-EF359CC456F4}" presName="bSpace" presStyleCnt="0"/>
      <dgm:spPr/>
    </dgm:pt>
    <dgm:pt modelId="{D0BAB289-60AB-47C7-9EFD-5F959F18EE19}" type="pres">
      <dgm:prSet presAssocID="{B9E366F7-3E2D-4876-88B0-EF359CC456F4}" presName="parBackupNorm" presStyleCnt="0"/>
      <dgm:spPr/>
    </dgm:pt>
    <dgm:pt modelId="{DF13EDF7-8AA6-4ACC-AB13-D76A2D573B65}" type="pres">
      <dgm:prSet presAssocID="{54DE1E64-234C-423A-89B6-040F8FE9CBEB}" presName="parSpace" presStyleCnt="0"/>
      <dgm:spPr/>
    </dgm:pt>
    <dgm:pt modelId="{7C7B4B2F-0762-4FBC-B66C-1D6774405F2F}" type="pres">
      <dgm:prSet presAssocID="{CE5BB7B7-CD81-41CE-AF0B-35773E75CFAE}" presName="parComposite" presStyleCnt="0"/>
      <dgm:spPr/>
    </dgm:pt>
    <dgm:pt modelId="{3C388070-DE43-43DC-AB61-D2266FC30933}" type="pres">
      <dgm:prSet presAssocID="{CE5BB7B7-CD81-41CE-AF0B-35773E75CFAE}" presName="parBigCircle" presStyleLbl="node0" presStyleIdx="4" presStyleCnt="7"/>
      <dgm:spPr/>
    </dgm:pt>
    <dgm:pt modelId="{E3D35DAB-37EC-45CE-B550-99AB8274D6D3}" type="pres">
      <dgm:prSet presAssocID="{CE5BB7B7-CD81-41CE-AF0B-35773E75CFAE}" presName="parTx" presStyleLbl="revTx" presStyleIdx="4" presStyleCnt="7"/>
      <dgm:spPr/>
    </dgm:pt>
    <dgm:pt modelId="{FC2E73D0-A307-4C71-979C-84AC513AF611}" type="pres">
      <dgm:prSet presAssocID="{CE5BB7B7-CD81-41CE-AF0B-35773E75CFAE}" presName="bSpace" presStyleCnt="0"/>
      <dgm:spPr/>
    </dgm:pt>
    <dgm:pt modelId="{9FABCB83-C98A-4989-B31B-D71855C60133}" type="pres">
      <dgm:prSet presAssocID="{CE5BB7B7-CD81-41CE-AF0B-35773E75CFAE}" presName="parBackupNorm" presStyleCnt="0"/>
      <dgm:spPr/>
    </dgm:pt>
    <dgm:pt modelId="{7DAFC8B4-A89A-49A9-BE06-15390F62F5B9}" type="pres">
      <dgm:prSet presAssocID="{3093262E-47FD-45EB-B5B0-D34C6D1ABC54}" presName="parSpace" presStyleCnt="0"/>
      <dgm:spPr/>
    </dgm:pt>
    <dgm:pt modelId="{AA048400-431D-4FC3-8D19-110D24572AAD}" type="pres">
      <dgm:prSet presAssocID="{3D84B375-B330-4286-AE31-C8E53DC3C3F3}" presName="parComposite" presStyleCnt="0"/>
      <dgm:spPr/>
    </dgm:pt>
    <dgm:pt modelId="{150BFA47-A724-4589-9403-3149EAF546CF}" type="pres">
      <dgm:prSet presAssocID="{3D84B375-B330-4286-AE31-C8E53DC3C3F3}" presName="parBigCircle" presStyleLbl="node0" presStyleIdx="5" presStyleCnt="7"/>
      <dgm:spPr/>
    </dgm:pt>
    <dgm:pt modelId="{1D265D8B-92E7-40CC-8B93-E8A293B60879}" type="pres">
      <dgm:prSet presAssocID="{3D84B375-B330-4286-AE31-C8E53DC3C3F3}" presName="parTx" presStyleLbl="revTx" presStyleIdx="5" presStyleCnt="7"/>
      <dgm:spPr/>
    </dgm:pt>
    <dgm:pt modelId="{BA642457-331B-49F2-B2A8-6401C96EDA82}" type="pres">
      <dgm:prSet presAssocID="{3D84B375-B330-4286-AE31-C8E53DC3C3F3}" presName="bSpace" presStyleCnt="0"/>
      <dgm:spPr/>
    </dgm:pt>
    <dgm:pt modelId="{01352706-2E8A-4F6F-9BB9-5E6B616B244C}" type="pres">
      <dgm:prSet presAssocID="{3D84B375-B330-4286-AE31-C8E53DC3C3F3}" presName="parBackupNorm" presStyleCnt="0"/>
      <dgm:spPr/>
    </dgm:pt>
    <dgm:pt modelId="{EF4F3246-27B9-49AE-8C2B-8BC0545800D6}" type="pres">
      <dgm:prSet presAssocID="{C5A4A6F3-7889-4F48-A664-BF207D19BF1D}" presName="parSpace" presStyleCnt="0"/>
      <dgm:spPr/>
    </dgm:pt>
    <dgm:pt modelId="{71F9C016-7E5D-4846-A808-6365BAF61BD4}" type="pres">
      <dgm:prSet presAssocID="{1609940A-5F3F-4E76-8345-4EAC8039F28E}" presName="parComposite" presStyleCnt="0"/>
      <dgm:spPr/>
    </dgm:pt>
    <dgm:pt modelId="{AEF6AE88-60F7-4056-9BA9-39073016EB42}" type="pres">
      <dgm:prSet presAssocID="{1609940A-5F3F-4E76-8345-4EAC8039F28E}" presName="parBigCircle" presStyleLbl="node0" presStyleIdx="6" presStyleCnt="7"/>
      <dgm:spPr/>
    </dgm:pt>
    <dgm:pt modelId="{1061CBCD-20C6-475E-A3FF-7286C405A7BD}" type="pres">
      <dgm:prSet presAssocID="{1609940A-5F3F-4E76-8345-4EAC8039F28E}" presName="parTx" presStyleLbl="revTx" presStyleIdx="6" presStyleCnt="7"/>
      <dgm:spPr/>
    </dgm:pt>
    <dgm:pt modelId="{7785DF3D-6601-4383-8CF6-9D3B98CF847D}" type="pres">
      <dgm:prSet presAssocID="{1609940A-5F3F-4E76-8345-4EAC8039F28E}" presName="bSpace" presStyleCnt="0"/>
      <dgm:spPr/>
    </dgm:pt>
    <dgm:pt modelId="{D58C647A-7C8C-42E8-AB00-146D52A5CA4C}" type="pres">
      <dgm:prSet presAssocID="{1609940A-5F3F-4E76-8345-4EAC8039F28E}" presName="parBackupNorm" presStyleCnt="0"/>
      <dgm:spPr/>
    </dgm:pt>
    <dgm:pt modelId="{80C4AC78-56F2-4E93-9EE6-493E142ABA60}" type="pres">
      <dgm:prSet presAssocID="{E1FB8BA2-B043-4B13-AD70-029044BC2076}" presName="parSpace" presStyleCnt="0"/>
      <dgm:spPr/>
    </dgm:pt>
  </dgm:ptLst>
  <dgm:cxnLst>
    <dgm:cxn modelId="{74CAEE10-1573-4BD4-91DB-45942054931B}" type="presOf" srcId="{159862CA-B458-4F96-A681-8AB52B95E293}" destId="{FB2F065A-8E4B-4CBF-9F15-657C83712D0E}" srcOrd="0" destOrd="0" presId="urn:microsoft.com/office/officeart/2008/layout/CircleAccentTimeline"/>
    <dgm:cxn modelId="{7AF5F924-A122-45BA-A0DE-9C186E20D1FF}" srcId="{159862CA-B458-4F96-A681-8AB52B95E293}" destId="{4D82C98E-AA8F-4890-8709-DBF4295EEA24}" srcOrd="2" destOrd="0" parTransId="{B97AB11B-FACE-4A7C-8128-806B98A6C1A6}" sibTransId="{A68B6918-150B-47EA-8057-984378501D45}"/>
    <dgm:cxn modelId="{3ADB202C-DD02-4F43-9B9B-C0A630E56F25}" type="presOf" srcId="{514D190B-0A79-4641-AE56-9DD8FEC2259D}" destId="{BE7D6B5F-9E0B-446F-8233-55F2B6E06CFD}" srcOrd="0" destOrd="0" presId="urn:microsoft.com/office/officeart/2008/layout/CircleAccentTimeline"/>
    <dgm:cxn modelId="{4832EF31-E017-4C1E-9549-1C8BA9020C2F}" srcId="{159862CA-B458-4F96-A681-8AB52B95E293}" destId="{B9E366F7-3E2D-4876-88B0-EF359CC456F4}" srcOrd="3" destOrd="0" parTransId="{E11EC914-EF83-470D-9EAB-24C11614EC43}" sibTransId="{54DE1E64-234C-423A-89B6-040F8FE9CBEB}"/>
    <dgm:cxn modelId="{BF9FD134-C04A-4025-A1C2-59E2C7DD589A}" srcId="{159862CA-B458-4F96-A681-8AB52B95E293}" destId="{170AB4BB-0C2C-4B24-80C8-D5A2F9B080AF}" srcOrd="1" destOrd="0" parTransId="{7278A1D5-6936-4484-BD1F-EF2BCA379762}" sibTransId="{3CACF60F-AD45-4284-B9BC-80F3B281C98B}"/>
    <dgm:cxn modelId="{B082BC5B-E2D2-4DF9-B499-4C8E4B799E21}" type="presOf" srcId="{1609940A-5F3F-4E76-8345-4EAC8039F28E}" destId="{1061CBCD-20C6-475E-A3FF-7286C405A7BD}" srcOrd="0" destOrd="0" presId="urn:microsoft.com/office/officeart/2008/layout/CircleAccentTimeline"/>
    <dgm:cxn modelId="{7FD90976-DB2F-47E3-B3BE-23508A118616}" srcId="{159862CA-B458-4F96-A681-8AB52B95E293}" destId="{1609940A-5F3F-4E76-8345-4EAC8039F28E}" srcOrd="6" destOrd="0" parTransId="{0B672F4F-E523-42A5-8EE1-FCDCA9B0763A}" sibTransId="{E1FB8BA2-B043-4B13-AD70-029044BC2076}"/>
    <dgm:cxn modelId="{F4E59B91-48FE-426B-BD00-632C47C8BFDE}" type="presOf" srcId="{B9E366F7-3E2D-4876-88B0-EF359CC456F4}" destId="{8B102EE2-D75B-4CF4-A73C-87DB143C3B84}" srcOrd="0" destOrd="0" presId="urn:microsoft.com/office/officeart/2008/layout/CircleAccentTimeline"/>
    <dgm:cxn modelId="{ABA75098-79E6-4C10-86F9-C649C7BAFBB3}" type="presOf" srcId="{CE5BB7B7-CD81-41CE-AF0B-35773E75CFAE}" destId="{E3D35DAB-37EC-45CE-B550-99AB8274D6D3}" srcOrd="0" destOrd="0" presId="urn:microsoft.com/office/officeart/2008/layout/CircleAccentTimeline"/>
    <dgm:cxn modelId="{18297CA9-131D-4ECA-90D8-6C059E97CB52}" type="presOf" srcId="{170AB4BB-0C2C-4B24-80C8-D5A2F9B080AF}" destId="{F4A055B9-3AA8-47EE-9CB6-7CCC3FBD681C}" srcOrd="0" destOrd="0" presId="urn:microsoft.com/office/officeart/2008/layout/CircleAccentTimeline"/>
    <dgm:cxn modelId="{98E5B0C3-1D7A-4DF9-9373-468586FBA8FA}" srcId="{159862CA-B458-4F96-A681-8AB52B95E293}" destId="{CE5BB7B7-CD81-41CE-AF0B-35773E75CFAE}" srcOrd="4" destOrd="0" parTransId="{EBBFE6F6-8A65-4FF2-AD98-AF1F63A55A22}" sibTransId="{3093262E-47FD-45EB-B5B0-D34C6D1ABC54}"/>
    <dgm:cxn modelId="{DC2CB1C8-DA47-43D5-9E57-7F3E4ACF0B06}" type="presOf" srcId="{3D84B375-B330-4286-AE31-C8E53DC3C3F3}" destId="{1D265D8B-92E7-40CC-8B93-E8A293B60879}" srcOrd="0" destOrd="0" presId="urn:microsoft.com/office/officeart/2008/layout/CircleAccentTimeline"/>
    <dgm:cxn modelId="{3A864CD2-0650-45DD-9054-745D4FF54C74}" srcId="{159862CA-B458-4F96-A681-8AB52B95E293}" destId="{514D190B-0A79-4641-AE56-9DD8FEC2259D}" srcOrd="0" destOrd="0" parTransId="{2776F9EC-280F-4476-902B-7F46DD1F84A3}" sibTransId="{660A85EE-CB6D-48FC-9CD1-EE65AE99488E}"/>
    <dgm:cxn modelId="{A971AAD5-97C7-4F51-910E-ADC2B1122932}" type="presOf" srcId="{4D82C98E-AA8F-4890-8709-DBF4295EEA24}" destId="{92747CC0-9832-45B6-BC4D-68003CB472CA}" srcOrd="0" destOrd="0" presId="urn:microsoft.com/office/officeart/2008/layout/CircleAccentTimeline"/>
    <dgm:cxn modelId="{A7FD71E7-BEED-4E59-A62A-E3B95695D3EB}" srcId="{159862CA-B458-4F96-A681-8AB52B95E293}" destId="{3D84B375-B330-4286-AE31-C8E53DC3C3F3}" srcOrd="5" destOrd="0" parTransId="{36959E1D-2299-49B2-8B5F-04CCEC05B623}" sibTransId="{C5A4A6F3-7889-4F48-A664-BF207D19BF1D}"/>
    <dgm:cxn modelId="{00B8C807-5D8D-43B0-93E0-E87822B6D531}" type="presParOf" srcId="{FB2F065A-8E4B-4CBF-9F15-657C83712D0E}" destId="{CC5EDA52-DC51-4A83-8EB1-8A13D6F9D586}" srcOrd="0" destOrd="0" presId="urn:microsoft.com/office/officeart/2008/layout/CircleAccentTimeline"/>
    <dgm:cxn modelId="{2D850A13-65D7-4621-9DC0-8D32FEDF2338}" type="presParOf" srcId="{CC5EDA52-DC51-4A83-8EB1-8A13D6F9D586}" destId="{89C544DF-ED46-4ABE-BC23-B6BD8985FF53}" srcOrd="0" destOrd="0" presId="urn:microsoft.com/office/officeart/2008/layout/CircleAccentTimeline"/>
    <dgm:cxn modelId="{962B1451-6018-4E60-9C75-D6A4C8A830A9}" type="presParOf" srcId="{CC5EDA52-DC51-4A83-8EB1-8A13D6F9D586}" destId="{BE7D6B5F-9E0B-446F-8233-55F2B6E06CFD}" srcOrd="1" destOrd="0" presId="urn:microsoft.com/office/officeart/2008/layout/CircleAccentTimeline"/>
    <dgm:cxn modelId="{AC8D7CAD-EBB1-4D06-9B04-CD43153A4053}" type="presParOf" srcId="{CC5EDA52-DC51-4A83-8EB1-8A13D6F9D586}" destId="{47D7C155-060D-4BBE-9837-4CDFDA275127}" srcOrd="2" destOrd="0" presId="urn:microsoft.com/office/officeart/2008/layout/CircleAccentTimeline"/>
    <dgm:cxn modelId="{D97D53D7-E451-4DA3-B3C9-5E88A1DC9544}" type="presParOf" srcId="{FB2F065A-8E4B-4CBF-9F15-657C83712D0E}" destId="{97AFD3BF-7FD1-47EA-AACE-3839340EA8C2}" srcOrd="1" destOrd="0" presId="urn:microsoft.com/office/officeart/2008/layout/CircleAccentTimeline"/>
    <dgm:cxn modelId="{2CF387C6-AC91-4398-BC5B-43807CD44129}" type="presParOf" srcId="{FB2F065A-8E4B-4CBF-9F15-657C83712D0E}" destId="{2F63A3DB-6224-40FE-9D66-FE75A4C41FBC}" srcOrd="2" destOrd="0" presId="urn:microsoft.com/office/officeart/2008/layout/CircleAccentTimeline"/>
    <dgm:cxn modelId="{8744E356-08BE-4137-8E7D-D273920AFC73}" type="presParOf" srcId="{FB2F065A-8E4B-4CBF-9F15-657C83712D0E}" destId="{9A005BEB-8D38-4701-AA6D-3528EEF5ECD2}" srcOrd="3" destOrd="0" presId="urn:microsoft.com/office/officeart/2008/layout/CircleAccentTimeline"/>
    <dgm:cxn modelId="{1B2C6528-60AC-4EDA-86FF-67A715D6997B}" type="presParOf" srcId="{9A005BEB-8D38-4701-AA6D-3528EEF5ECD2}" destId="{B7146702-1030-4EBC-8E62-14A8363D5C50}" srcOrd="0" destOrd="0" presId="urn:microsoft.com/office/officeart/2008/layout/CircleAccentTimeline"/>
    <dgm:cxn modelId="{08034A4E-7FC2-4958-BF2B-5D6519CCFCC2}" type="presParOf" srcId="{9A005BEB-8D38-4701-AA6D-3528EEF5ECD2}" destId="{F4A055B9-3AA8-47EE-9CB6-7CCC3FBD681C}" srcOrd="1" destOrd="0" presId="urn:microsoft.com/office/officeart/2008/layout/CircleAccentTimeline"/>
    <dgm:cxn modelId="{27393B45-9F41-4335-B282-1B0F68DC8649}" type="presParOf" srcId="{9A005BEB-8D38-4701-AA6D-3528EEF5ECD2}" destId="{00ADBEAE-69F5-4971-87F9-37B6CFA6BA65}" srcOrd="2" destOrd="0" presId="urn:microsoft.com/office/officeart/2008/layout/CircleAccentTimeline"/>
    <dgm:cxn modelId="{B3966A95-6624-4957-993C-9E0324ABD5BF}" type="presParOf" srcId="{FB2F065A-8E4B-4CBF-9F15-657C83712D0E}" destId="{14F31CB0-1DE3-412E-9624-5BBA7F1015A3}" srcOrd="4" destOrd="0" presId="urn:microsoft.com/office/officeart/2008/layout/CircleAccentTimeline"/>
    <dgm:cxn modelId="{C1C7634D-F7C1-4359-924C-CFEA8CE30CC0}" type="presParOf" srcId="{FB2F065A-8E4B-4CBF-9F15-657C83712D0E}" destId="{9AC8F018-8361-4913-91EA-02509A7AFEB3}" srcOrd="5" destOrd="0" presId="urn:microsoft.com/office/officeart/2008/layout/CircleAccentTimeline"/>
    <dgm:cxn modelId="{EBD64CDE-59F7-48B9-AFAB-8A87F04F0A0E}" type="presParOf" srcId="{FB2F065A-8E4B-4CBF-9F15-657C83712D0E}" destId="{6E6B9C5A-823D-4299-8773-C1AB7D5778E0}" srcOrd="6" destOrd="0" presId="urn:microsoft.com/office/officeart/2008/layout/CircleAccentTimeline"/>
    <dgm:cxn modelId="{EFBF3223-4CEC-4B62-B667-6A3766D1A976}" type="presParOf" srcId="{6E6B9C5A-823D-4299-8773-C1AB7D5778E0}" destId="{4C700D04-814E-4240-AA0D-6939E367D527}" srcOrd="0" destOrd="0" presId="urn:microsoft.com/office/officeart/2008/layout/CircleAccentTimeline"/>
    <dgm:cxn modelId="{79B47278-F4E1-4641-842C-D3685C300058}" type="presParOf" srcId="{6E6B9C5A-823D-4299-8773-C1AB7D5778E0}" destId="{92747CC0-9832-45B6-BC4D-68003CB472CA}" srcOrd="1" destOrd="0" presId="urn:microsoft.com/office/officeart/2008/layout/CircleAccentTimeline"/>
    <dgm:cxn modelId="{2B617DD7-86C1-4364-9C80-0E3181E87823}" type="presParOf" srcId="{6E6B9C5A-823D-4299-8773-C1AB7D5778E0}" destId="{3B634F6E-36C2-4F41-B22E-122E4781466B}" srcOrd="2" destOrd="0" presId="urn:microsoft.com/office/officeart/2008/layout/CircleAccentTimeline"/>
    <dgm:cxn modelId="{DEE2684C-4EBA-48FC-9007-7CA839079D4A}" type="presParOf" srcId="{FB2F065A-8E4B-4CBF-9F15-657C83712D0E}" destId="{5E029F0C-8879-4F80-B29C-C4932D4326CB}" srcOrd="7" destOrd="0" presId="urn:microsoft.com/office/officeart/2008/layout/CircleAccentTimeline"/>
    <dgm:cxn modelId="{4793A556-C88E-41E7-B240-0D4974576EC1}" type="presParOf" srcId="{FB2F065A-8E4B-4CBF-9F15-657C83712D0E}" destId="{2B6DC563-B9BE-4677-900F-16BBF4FCB79F}" srcOrd="8" destOrd="0" presId="urn:microsoft.com/office/officeart/2008/layout/CircleAccentTimeline"/>
    <dgm:cxn modelId="{56487F51-BB49-4A4D-B4D9-3CA23EFE6F07}" type="presParOf" srcId="{FB2F065A-8E4B-4CBF-9F15-657C83712D0E}" destId="{92989193-7711-45D2-B163-EC48FE0924F1}" srcOrd="9" destOrd="0" presId="urn:microsoft.com/office/officeart/2008/layout/CircleAccentTimeline"/>
    <dgm:cxn modelId="{20519CA8-26E6-43F9-86EC-4BCF2DCF8D47}" type="presParOf" srcId="{92989193-7711-45D2-B163-EC48FE0924F1}" destId="{5B3E01DC-F074-44F3-B570-6134A976222C}" srcOrd="0" destOrd="0" presId="urn:microsoft.com/office/officeart/2008/layout/CircleAccentTimeline"/>
    <dgm:cxn modelId="{785C9989-F5E4-4F0A-8523-B878EF8083E8}" type="presParOf" srcId="{92989193-7711-45D2-B163-EC48FE0924F1}" destId="{8B102EE2-D75B-4CF4-A73C-87DB143C3B84}" srcOrd="1" destOrd="0" presId="urn:microsoft.com/office/officeart/2008/layout/CircleAccentTimeline"/>
    <dgm:cxn modelId="{ED9A2408-46C6-47BF-A609-527549E4A20C}" type="presParOf" srcId="{92989193-7711-45D2-B163-EC48FE0924F1}" destId="{1A42733F-27B4-464C-B42F-5BE9EB76EE93}" srcOrd="2" destOrd="0" presId="urn:microsoft.com/office/officeart/2008/layout/CircleAccentTimeline"/>
    <dgm:cxn modelId="{F4571071-973F-4EDB-A926-686081CD4821}" type="presParOf" srcId="{FB2F065A-8E4B-4CBF-9F15-657C83712D0E}" destId="{D0BAB289-60AB-47C7-9EFD-5F959F18EE19}" srcOrd="10" destOrd="0" presId="urn:microsoft.com/office/officeart/2008/layout/CircleAccentTimeline"/>
    <dgm:cxn modelId="{644F9D38-93AF-44A9-8F80-01B21FCEFE54}" type="presParOf" srcId="{FB2F065A-8E4B-4CBF-9F15-657C83712D0E}" destId="{DF13EDF7-8AA6-4ACC-AB13-D76A2D573B65}" srcOrd="11" destOrd="0" presId="urn:microsoft.com/office/officeart/2008/layout/CircleAccentTimeline"/>
    <dgm:cxn modelId="{C8D5C67C-BE64-4F99-91B4-582A260483C0}" type="presParOf" srcId="{FB2F065A-8E4B-4CBF-9F15-657C83712D0E}" destId="{7C7B4B2F-0762-4FBC-B66C-1D6774405F2F}" srcOrd="12" destOrd="0" presId="urn:microsoft.com/office/officeart/2008/layout/CircleAccentTimeline"/>
    <dgm:cxn modelId="{2B9B86AF-FD0B-4674-BFA8-02570786B1EA}" type="presParOf" srcId="{7C7B4B2F-0762-4FBC-B66C-1D6774405F2F}" destId="{3C388070-DE43-43DC-AB61-D2266FC30933}" srcOrd="0" destOrd="0" presId="urn:microsoft.com/office/officeart/2008/layout/CircleAccentTimeline"/>
    <dgm:cxn modelId="{E35C446D-8932-4D35-96C6-67AC9EB51820}" type="presParOf" srcId="{7C7B4B2F-0762-4FBC-B66C-1D6774405F2F}" destId="{E3D35DAB-37EC-45CE-B550-99AB8274D6D3}" srcOrd="1" destOrd="0" presId="urn:microsoft.com/office/officeart/2008/layout/CircleAccentTimeline"/>
    <dgm:cxn modelId="{A3F6CF2A-1EE2-4622-9EED-696432F1B688}" type="presParOf" srcId="{7C7B4B2F-0762-4FBC-B66C-1D6774405F2F}" destId="{FC2E73D0-A307-4C71-979C-84AC513AF611}" srcOrd="2" destOrd="0" presId="urn:microsoft.com/office/officeart/2008/layout/CircleAccentTimeline"/>
    <dgm:cxn modelId="{EFEFAC35-EFAD-47C2-8AEE-9B521808FE02}" type="presParOf" srcId="{FB2F065A-8E4B-4CBF-9F15-657C83712D0E}" destId="{9FABCB83-C98A-4989-B31B-D71855C60133}" srcOrd="13" destOrd="0" presId="urn:microsoft.com/office/officeart/2008/layout/CircleAccentTimeline"/>
    <dgm:cxn modelId="{F8E53E6A-9D66-4830-A7BD-33069D7020CA}" type="presParOf" srcId="{FB2F065A-8E4B-4CBF-9F15-657C83712D0E}" destId="{7DAFC8B4-A89A-49A9-BE06-15390F62F5B9}" srcOrd="14" destOrd="0" presId="urn:microsoft.com/office/officeart/2008/layout/CircleAccentTimeline"/>
    <dgm:cxn modelId="{313A0296-023A-40DF-8938-46297C8EDEC4}" type="presParOf" srcId="{FB2F065A-8E4B-4CBF-9F15-657C83712D0E}" destId="{AA048400-431D-4FC3-8D19-110D24572AAD}" srcOrd="15" destOrd="0" presId="urn:microsoft.com/office/officeart/2008/layout/CircleAccentTimeline"/>
    <dgm:cxn modelId="{08D61C2A-3184-4C6B-BB52-5E14F84F4CBD}" type="presParOf" srcId="{AA048400-431D-4FC3-8D19-110D24572AAD}" destId="{150BFA47-A724-4589-9403-3149EAF546CF}" srcOrd="0" destOrd="0" presId="urn:microsoft.com/office/officeart/2008/layout/CircleAccentTimeline"/>
    <dgm:cxn modelId="{4A05C402-DE22-428C-B544-5DF2CFD55E90}" type="presParOf" srcId="{AA048400-431D-4FC3-8D19-110D24572AAD}" destId="{1D265D8B-92E7-40CC-8B93-E8A293B60879}" srcOrd="1" destOrd="0" presId="urn:microsoft.com/office/officeart/2008/layout/CircleAccentTimeline"/>
    <dgm:cxn modelId="{89923037-4CB2-43ED-8837-14074AF9FDD4}" type="presParOf" srcId="{AA048400-431D-4FC3-8D19-110D24572AAD}" destId="{BA642457-331B-49F2-B2A8-6401C96EDA82}" srcOrd="2" destOrd="0" presId="urn:microsoft.com/office/officeart/2008/layout/CircleAccentTimeline"/>
    <dgm:cxn modelId="{96011FE3-7210-4008-A7E7-B879DB384301}" type="presParOf" srcId="{FB2F065A-8E4B-4CBF-9F15-657C83712D0E}" destId="{01352706-2E8A-4F6F-9BB9-5E6B616B244C}" srcOrd="16" destOrd="0" presId="urn:microsoft.com/office/officeart/2008/layout/CircleAccentTimeline"/>
    <dgm:cxn modelId="{438A0A67-205C-40E1-BD5D-C45FD3F2BDF5}" type="presParOf" srcId="{FB2F065A-8E4B-4CBF-9F15-657C83712D0E}" destId="{EF4F3246-27B9-49AE-8C2B-8BC0545800D6}" srcOrd="17" destOrd="0" presId="urn:microsoft.com/office/officeart/2008/layout/CircleAccentTimeline"/>
    <dgm:cxn modelId="{38322C70-40D4-4366-8EB7-0F60E45D21EB}" type="presParOf" srcId="{FB2F065A-8E4B-4CBF-9F15-657C83712D0E}" destId="{71F9C016-7E5D-4846-A808-6365BAF61BD4}" srcOrd="18" destOrd="0" presId="urn:microsoft.com/office/officeart/2008/layout/CircleAccentTimeline"/>
    <dgm:cxn modelId="{6E7D1581-2997-41D9-9F4F-6E3B8E37FE90}" type="presParOf" srcId="{71F9C016-7E5D-4846-A808-6365BAF61BD4}" destId="{AEF6AE88-60F7-4056-9BA9-39073016EB42}" srcOrd="0" destOrd="0" presId="urn:microsoft.com/office/officeart/2008/layout/CircleAccentTimeline"/>
    <dgm:cxn modelId="{D03F1DD9-2831-4465-822A-83017CD0B165}" type="presParOf" srcId="{71F9C016-7E5D-4846-A808-6365BAF61BD4}" destId="{1061CBCD-20C6-475E-A3FF-7286C405A7BD}" srcOrd="1" destOrd="0" presId="urn:microsoft.com/office/officeart/2008/layout/CircleAccentTimeline"/>
    <dgm:cxn modelId="{351EF242-44AB-4FC3-BF9C-570DCDB5E3C3}" type="presParOf" srcId="{71F9C016-7E5D-4846-A808-6365BAF61BD4}" destId="{7785DF3D-6601-4383-8CF6-9D3B98CF847D}" srcOrd="2" destOrd="0" presId="urn:microsoft.com/office/officeart/2008/layout/CircleAccentTimeline"/>
    <dgm:cxn modelId="{1B541B41-BFD0-4450-9990-F7388B4CCA43}" type="presParOf" srcId="{FB2F065A-8E4B-4CBF-9F15-657C83712D0E}" destId="{D58C647A-7C8C-42E8-AB00-146D52A5CA4C}" srcOrd="19" destOrd="0" presId="urn:microsoft.com/office/officeart/2008/layout/CircleAccentTimeline"/>
    <dgm:cxn modelId="{E5CD10EA-F103-450D-8ADE-65BE7C482B56}" type="presParOf" srcId="{FB2F065A-8E4B-4CBF-9F15-657C83712D0E}" destId="{80C4AC78-56F2-4E93-9EE6-493E142ABA60}" srcOrd="20" destOrd="0" presId="urn:microsoft.com/office/officeart/2008/layout/CircleAccen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33260E-DE4B-4FD3-9248-C1B5941757EB}" type="doc">
      <dgm:prSet loTypeId="urn:microsoft.com/office/officeart/2005/8/layout/vList5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54D3378-8947-40B2-A433-B74222A00EAC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① KARİYER GELİŞTİRME POTANSİYELİ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37B47BC0-D56F-4D8A-B8B5-578A951FED70}" type="parTrans" cxnId="{4E4B2EFF-9D2E-45F8-A1AD-396DF8CD2A3D}">
      <dgm:prSet/>
      <dgm:spPr/>
      <dgm:t>
        <a:bodyPr/>
        <a:lstStyle/>
        <a:p>
          <a:endParaRPr lang="tr-TR"/>
        </a:p>
      </dgm:t>
    </dgm:pt>
    <dgm:pt modelId="{7B4AFEB2-C678-4AD0-A2EC-45F7A91D5E00}" type="sibTrans" cxnId="{4E4B2EFF-9D2E-45F8-A1AD-396DF8CD2A3D}">
      <dgm:prSet/>
      <dgm:spPr/>
      <dgm:t>
        <a:bodyPr/>
        <a:lstStyle/>
        <a:p>
          <a:endParaRPr lang="tr-TR"/>
        </a:p>
      </dgm:t>
    </dgm:pt>
    <dgm:pt modelId="{67B0A19D-45C4-4BB6-B6C5-60D5E8D54A7A}">
      <dgm:prSet/>
      <dgm:spPr/>
      <dgm:t>
        <a:bodyPr/>
        <a:lstStyle/>
        <a:p>
          <a:r>
            <a:rPr lang="tr-TR" dirty="0">
              <a:latin typeface="Bahnschrift" panose="020B0502040204020203" pitchFamily="34" charset="0"/>
            </a:rPr>
            <a:t>Araştırmacının kariyer planına projenin katkısı.</a:t>
          </a:r>
        </a:p>
      </dgm:t>
    </dgm:pt>
    <dgm:pt modelId="{63713F84-4773-4421-8576-88E1C91DE499}" type="parTrans" cxnId="{0598291B-5AFB-46A3-AEC4-FBD573ED7A96}">
      <dgm:prSet/>
      <dgm:spPr/>
      <dgm:t>
        <a:bodyPr/>
        <a:lstStyle/>
        <a:p>
          <a:endParaRPr lang="tr-TR"/>
        </a:p>
      </dgm:t>
    </dgm:pt>
    <dgm:pt modelId="{E7332DD9-861F-4407-849A-0B7D460385C8}" type="sibTrans" cxnId="{0598291B-5AFB-46A3-AEC4-FBD573ED7A96}">
      <dgm:prSet/>
      <dgm:spPr/>
      <dgm:t>
        <a:bodyPr/>
        <a:lstStyle/>
        <a:p>
          <a:endParaRPr lang="tr-TR"/>
        </a:p>
      </dgm:t>
    </dgm:pt>
    <dgm:pt modelId="{A337C2FE-EFF1-4420-89B6-12382E4E7555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② ÖZGÜN DEĞER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9422CFB6-A76F-44B8-A3F1-83909C6B021F}" type="parTrans" cxnId="{4579D336-2061-438D-B405-743F881C2AE3}">
      <dgm:prSet/>
      <dgm:spPr/>
      <dgm:t>
        <a:bodyPr/>
        <a:lstStyle/>
        <a:p>
          <a:endParaRPr lang="tr-TR"/>
        </a:p>
      </dgm:t>
    </dgm:pt>
    <dgm:pt modelId="{457CE254-6CDD-4B8D-921D-D76FDC811252}" type="sibTrans" cxnId="{4579D336-2061-438D-B405-743F881C2AE3}">
      <dgm:prSet/>
      <dgm:spPr/>
      <dgm:t>
        <a:bodyPr/>
        <a:lstStyle/>
        <a:p>
          <a:endParaRPr lang="tr-TR"/>
        </a:p>
      </dgm:t>
    </dgm:pt>
    <dgm:pt modelId="{ACFF1A8F-F7DE-4F01-842B-905611A1D63E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Literatüre ve uygulamaya sağlanacak özgün katkı.</a:t>
          </a:r>
        </a:p>
      </dgm:t>
    </dgm:pt>
    <dgm:pt modelId="{5226C740-A498-46AF-B1D3-46DF6E50864D}" type="parTrans" cxnId="{E9C8D66B-6812-4F83-B5BA-0A73886005D8}">
      <dgm:prSet/>
      <dgm:spPr/>
      <dgm:t>
        <a:bodyPr/>
        <a:lstStyle/>
        <a:p>
          <a:endParaRPr lang="tr-TR"/>
        </a:p>
      </dgm:t>
    </dgm:pt>
    <dgm:pt modelId="{F6B96A6F-5E3C-4551-A49A-1B95E8128795}" type="sibTrans" cxnId="{E9C8D66B-6812-4F83-B5BA-0A73886005D8}">
      <dgm:prSet/>
      <dgm:spPr/>
      <dgm:t>
        <a:bodyPr/>
        <a:lstStyle/>
        <a:p>
          <a:endParaRPr lang="tr-TR"/>
        </a:p>
      </dgm:t>
    </dgm:pt>
    <dgm:pt modelId="{D6E08AF4-2B62-4CB5-AFA8-17256CFBC20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③ YÖNTEM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F20D663E-2AA8-4657-B6BA-EBF493A13263}" type="parTrans" cxnId="{3A477C3D-D79C-4074-A800-8D6E563581D8}">
      <dgm:prSet/>
      <dgm:spPr/>
      <dgm:t>
        <a:bodyPr/>
        <a:lstStyle/>
        <a:p>
          <a:endParaRPr lang="tr-TR"/>
        </a:p>
      </dgm:t>
    </dgm:pt>
    <dgm:pt modelId="{4C7009E6-51C7-49DD-A389-B4BD7D965D24}" type="sibTrans" cxnId="{3A477C3D-D79C-4074-A800-8D6E563581D8}">
      <dgm:prSet/>
      <dgm:spPr/>
      <dgm:t>
        <a:bodyPr/>
        <a:lstStyle/>
        <a:p>
          <a:endParaRPr lang="tr-TR"/>
        </a:p>
      </dgm:t>
    </dgm:pt>
    <dgm:pt modelId="{D7F53789-6EFA-440A-AD04-8FDA6CD48554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Araştırma tasarımı ve bilimsel yaklaşımın tutarlılığı.</a:t>
          </a:r>
        </a:p>
      </dgm:t>
    </dgm:pt>
    <dgm:pt modelId="{47D01684-BB39-4D05-BA40-D285FB401EF5}" type="parTrans" cxnId="{C6CE8F41-28BF-4CCF-801E-25BB3FB9ED94}">
      <dgm:prSet/>
      <dgm:spPr/>
      <dgm:t>
        <a:bodyPr/>
        <a:lstStyle/>
        <a:p>
          <a:endParaRPr lang="tr-TR"/>
        </a:p>
      </dgm:t>
    </dgm:pt>
    <dgm:pt modelId="{50816F8D-4FEC-4066-9381-756F75BB6C44}" type="sibTrans" cxnId="{C6CE8F41-28BF-4CCF-801E-25BB3FB9ED94}">
      <dgm:prSet/>
      <dgm:spPr/>
      <dgm:t>
        <a:bodyPr/>
        <a:lstStyle/>
        <a:p>
          <a:endParaRPr lang="tr-TR"/>
        </a:p>
      </dgm:t>
    </dgm:pt>
    <dgm:pt modelId="{9CB7CEE5-F4E9-49B2-9A9E-30E4A3331C71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④ PROJE YÖNETİMİ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BC41D5A5-7977-401A-BD1D-124FB7D3D833}" type="parTrans" cxnId="{F84A6B16-C208-460E-8AD3-306065D335C1}">
      <dgm:prSet/>
      <dgm:spPr/>
      <dgm:t>
        <a:bodyPr/>
        <a:lstStyle/>
        <a:p>
          <a:endParaRPr lang="tr-TR"/>
        </a:p>
      </dgm:t>
    </dgm:pt>
    <dgm:pt modelId="{BF727947-7F08-4EA7-A83F-6C69CE6654F8}" type="sibTrans" cxnId="{F84A6B16-C208-460E-8AD3-306065D335C1}">
      <dgm:prSet/>
      <dgm:spPr/>
      <dgm:t>
        <a:bodyPr/>
        <a:lstStyle/>
        <a:p>
          <a:endParaRPr lang="tr-TR"/>
        </a:p>
      </dgm:t>
    </dgm:pt>
    <dgm:pt modelId="{93D97523-553D-4674-82E9-9244A6EC1EDF}">
      <dgm:prSet/>
      <dgm:spPr/>
      <dgm:t>
        <a:bodyPr/>
        <a:lstStyle/>
        <a:p>
          <a:r>
            <a:rPr lang="tr-TR" dirty="0">
              <a:latin typeface="Bahnschrift" panose="020B0502040204020203" pitchFamily="34" charset="0"/>
            </a:rPr>
            <a:t>Ekip, iş-zaman planı, risk yönetimi ve bütçe planlaması.</a:t>
          </a:r>
        </a:p>
      </dgm:t>
    </dgm:pt>
    <dgm:pt modelId="{76529633-1FB5-4AAC-8C37-8A8F8D103FE4}" type="parTrans" cxnId="{036F82C7-098D-4363-9E87-98173279B990}">
      <dgm:prSet/>
      <dgm:spPr/>
      <dgm:t>
        <a:bodyPr/>
        <a:lstStyle/>
        <a:p>
          <a:endParaRPr lang="tr-TR"/>
        </a:p>
      </dgm:t>
    </dgm:pt>
    <dgm:pt modelId="{5B24AF49-2CF6-4B6D-B8D5-362420A4365C}" type="sibTrans" cxnId="{036F82C7-098D-4363-9E87-98173279B990}">
      <dgm:prSet/>
      <dgm:spPr/>
      <dgm:t>
        <a:bodyPr/>
        <a:lstStyle/>
        <a:p>
          <a:endParaRPr lang="tr-TR"/>
        </a:p>
      </dgm:t>
    </dgm:pt>
    <dgm:pt modelId="{7C613921-8204-41C0-A7DA-601D0409FDE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⑤ YAYGIN ETKİ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CDD04102-932B-445F-B58B-02BA68CF66EB}" type="parTrans" cxnId="{C8DD6C68-3315-4DF5-BE12-B808832E5827}">
      <dgm:prSet/>
      <dgm:spPr/>
      <dgm:t>
        <a:bodyPr/>
        <a:lstStyle/>
        <a:p>
          <a:endParaRPr lang="tr-TR"/>
        </a:p>
      </dgm:t>
    </dgm:pt>
    <dgm:pt modelId="{A41DB51E-D4C0-4EAC-9031-05CE90174EDD}" type="sibTrans" cxnId="{C8DD6C68-3315-4DF5-BE12-B808832E5827}">
      <dgm:prSet/>
      <dgm:spPr/>
      <dgm:t>
        <a:bodyPr/>
        <a:lstStyle/>
        <a:p>
          <a:endParaRPr lang="tr-TR"/>
        </a:p>
      </dgm:t>
    </dgm:pt>
    <dgm:pt modelId="{4B2AB02C-E689-4BE0-99EA-2D430E79E8D0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Yayın, eğitim, toplumsal fayda ve bilgi transferi potansiyeli.</a:t>
          </a:r>
        </a:p>
      </dgm:t>
    </dgm:pt>
    <dgm:pt modelId="{8E706960-FC22-4A57-AFD0-791F31705916}" type="parTrans" cxnId="{6420B85C-E492-45B0-B569-1ECF79696637}">
      <dgm:prSet/>
      <dgm:spPr/>
      <dgm:t>
        <a:bodyPr/>
        <a:lstStyle/>
        <a:p>
          <a:endParaRPr lang="tr-TR"/>
        </a:p>
      </dgm:t>
    </dgm:pt>
    <dgm:pt modelId="{0AEAAC36-C4EE-4D56-A251-CE7EBBC0D80C}" type="sibTrans" cxnId="{6420B85C-E492-45B0-B569-1ECF79696637}">
      <dgm:prSet/>
      <dgm:spPr/>
      <dgm:t>
        <a:bodyPr/>
        <a:lstStyle/>
        <a:p>
          <a:endParaRPr lang="tr-TR"/>
        </a:p>
      </dgm:t>
    </dgm:pt>
    <dgm:pt modelId="{69085E1C-D981-4EF8-AFBE-6831C5C7F5AB}" type="pres">
      <dgm:prSet presAssocID="{BC33260E-DE4B-4FD3-9248-C1B5941757EB}" presName="Name0" presStyleCnt="0">
        <dgm:presLayoutVars>
          <dgm:dir/>
          <dgm:animLvl val="lvl"/>
          <dgm:resizeHandles val="exact"/>
        </dgm:presLayoutVars>
      </dgm:prSet>
      <dgm:spPr/>
    </dgm:pt>
    <dgm:pt modelId="{08B549BF-B7CA-492E-A36A-514862263300}" type="pres">
      <dgm:prSet presAssocID="{754D3378-8947-40B2-A433-B74222A00EAC}" presName="linNode" presStyleCnt="0"/>
      <dgm:spPr/>
    </dgm:pt>
    <dgm:pt modelId="{F3AE002F-B415-4D15-98B6-A8A535A65A41}" type="pres">
      <dgm:prSet presAssocID="{754D3378-8947-40B2-A433-B74222A00EAC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B37E8CFA-8225-46CC-8D6E-4972C61555E9}" type="pres">
      <dgm:prSet presAssocID="{754D3378-8947-40B2-A433-B74222A00EAC}" presName="descendantText" presStyleLbl="alignAccFollowNode1" presStyleIdx="0" presStyleCnt="5">
        <dgm:presLayoutVars>
          <dgm:bulletEnabled val="1"/>
        </dgm:presLayoutVars>
      </dgm:prSet>
      <dgm:spPr/>
    </dgm:pt>
    <dgm:pt modelId="{CE62EB4F-C132-4BB7-BEA6-DBA5E2AEE886}" type="pres">
      <dgm:prSet presAssocID="{7B4AFEB2-C678-4AD0-A2EC-45F7A91D5E00}" presName="sp" presStyleCnt="0"/>
      <dgm:spPr/>
    </dgm:pt>
    <dgm:pt modelId="{75A155A0-24C6-4930-960A-9E05C26D9356}" type="pres">
      <dgm:prSet presAssocID="{A337C2FE-EFF1-4420-89B6-12382E4E7555}" presName="linNode" presStyleCnt="0"/>
      <dgm:spPr/>
    </dgm:pt>
    <dgm:pt modelId="{D6EC150F-3A5A-4EA2-A074-95A84F9C7C65}" type="pres">
      <dgm:prSet presAssocID="{A337C2FE-EFF1-4420-89B6-12382E4E7555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CEB60FF9-9F6C-4522-B0D1-8BA829A903D4}" type="pres">
      <dgm:prSet presAssocID="{A337C2FE-EFF1-4420-89B6-12382E4E7555}" presName="descendantText" presStyleLbl="alignAccFollowNode1" presStyleIdx="1" presStyleCnt="5">
        <dgm:presLayoutVars>
          <dgm:bulletEnabled val="1"/>
        </dgm:presLayoutVars>
      </dgm:prSet>
      <dgm:spPr/>
    </dgm:pt>
    <dgm:pt modelId="{AA720658-E4EB-4829-A274-EACA6DB44D06}" type="pres">
      <dgm:prSet presAssocID="{457CE254-6CDD-4B8D-921D-D76FDC811252}" presName="sp" presStyleCnt="0"/>
      <dgm:spPr/>
    </dgm:pt>
    <dgm:pt modelId="{25FC0FFB-1F9E-4698-BDBE-0F59E88E6A56}" type="pres">
      <dgm:prSet presAssocID="{D6E08AF4-2B62-4CB5-AFA8-17256CFBC20D}" presName="linNode" presStyleCnt="0"/>
      <dgm:spPr/>
    </dgm:pt>
    <dgm:pt modelId="{1C3E57B6-B6D5-4012-BB7F-3A320B755D3F}" type="pres">
      <dgm:prSet presAssocID="{D6E08AF4-2B62-4CB5-AFA8-17256CFBC20D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E267E6B7-3108-4129-B2F2-87585AEA3CF8}" type="pres">
      <dgm:prSet presAssocID="{D6E08AF4-2B62-4CB5-AFA8-17256CFBC20D}" presName="descendantText" presStyleLbl="alignAccFollowNode1" presStyleIdx="2" presStyleCnt="5">
        <dgm:presLayoutVars>
          <dgm:bulletEnabled val="1"/>
        </dgm:presLayoutVars>
      </dgm:prSet>
      <dgm:spPr/>
    </dgm:pt>
    <dgm:pt modelId="{4E5FB158-70EE-40F6-A1E1-A5FDAD00F6CB}" type="pres">
      <dgm:prSet presAssocID="{4C7009E6-51C7-49DD-A389-B4BD7D965D24}" presName="sp" presStyleCnt="0"/>
      <dgm:spPr/>
    </dgm:pt>
    <dgm:pt modelId="{2CEDF6B5-C1FE-408B-8C81-A8CF57D12B29}" type="pres">
      <dgm:prSet presAssocID="{9CB7CEE5-F4E9-49B2-9A9E-30E4A3331C71}" presName="linNode" presStyleCnt="0"/>
      <dgm:spPr/>
    </dgm:pt>
    <dgm:pt modelId="{FFC5497F-DD0A-4543-8755-8FBE2B6FD51F}" type="pres">
      <dgm:prSet presAssocID="{9CB7CEE5-F4E9-49B2-9A9E-30E4A3331C71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EC2686CD-1D00-4164-8FFB-92459DB1B59F}" type="pres">
      <dgm:prSet presAssocID="{9CB7CEE5-F4E9-49B2-9A9E-30E4A3331C71}" presName="descendantText" presStyleLbl="alignAccFollowNode1" presStyleIdx="3" presStyleCnt="5">
        <dgm:presLayoutVars>
          <dgm:bulletEnabled val="1"/>
        </dgm:presLayoutVars>
      </dgm:prSet>
      <dgm:spPr/>
    </dgm:pt>
    <dgm:pt modelId="{EC625C0A-5B9B-4F9D-B7D1-261E209A4838}" type="pres">
      <dgm:prSet presAssocID="{BF727947-7F08-4EA7-A83F-6C69CE6654F8}" presName="sp" presStyleCnt="0"/>
      <dgm:spPr/>
    </dgm:pt>
    <dgm:pt modelId="{D38C0206-3302-47C2-BBB3-094FDD4DFCBC}" type="pres">
      <dgm:prSet presAssocID="{7C613921-8204-41C0-A7DA-601D0409FDED}" presName="linNode" presStyleCnt="0"/>
      <dgm:spPr/>
    </dgm:pt>
    <dgm:pt modelId="{B02A08A8-B80A-4276-82C7-B11C6BD05797}" type="pres">
      <dgm:prSet presAssocID="{7C613921-8204-41C0-A7DA-601D0409FDED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26F79002-C3FA-434A-AC31-B7C740351240}" type="pres">
      <dgm:prSet presAssocID="{7C613921-8204-41C0-A7DA-601D0409FDED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BFFE1215-F17B-49DA-A1FD-751D06DF8131}" type="presOf" srcId="{93D97523-553D-4674-82E9-9244A6EC1EDF}" destId="{EC2686CD-1D00-4164-8FFB-92459DB1B59F}" srcOrd="0" destOrd="0" presId="urn:microsoft.com/office/officeart/2005/8/layout/vList5"/>
    <dgm:cxn modelId="{F84A6B16-C208-460E-8AD3-306065D335C1}" srcId="{BC33260E-DE4B-4FD3-9248-C1B5941757EB}" destId="{9CB7CEE5-F4E9-49B2-9A9E-30E4A3331C71}" srcOrd="3" destOrd="0" parTransId="{BC41D5A5-7977-401A-BD1D-124FB7D3D833}" sibTransId="{BF727947-7F08-4EA7-A83F-6C69CE6654F8}"/>
    <dgm:cxn modelId="{0598291B-5AFB-46A3-AEC4-FBD573ED7A96}" srcId="{754D3378-8947-40B2-A433-B74222A00EAC}" destId="{67B0A19D-45C4-4BB6-B6C5-60D5E8D54A7A}" srcOrd="0" destOrd="0" parTransId="{63713F84-4773-4421-8576-88E1C91DE499}" sibTransId="{E7332DD9-861F-4407-849A-0B7D460385C8}"/>
    <dgm:cxn modelId="{AFDBC41B-3F36-4516-9E20-F25CC5EB4CF2}" type="presOf" srcId="{D7F53789-6EFA-440A-AD04-8FDA6CD48554}" destId="{E267E6B7-3108-4129-B2F2-87585AEA3CF8}" srcOrd="0" destOrd="0" presId="urn:microsoft.com/office/officeart/2005/8/layout/vList5"/>
    <dgm:cxn modelId="{7E0B0535-E8BC-46F5-95FB-4075351EF319}" type="presOf" srcId="{754D3378-8947-40B2-A433-B74222A00EAC}" destId="{F3AE002F-B415-4D15-98B6-A8A535A65A41}" srcOrd="0" destOrd="0" presId="urn:microsoft.com/office/officeart/2005/8/layout/vList5"/>
    <dgm:cxn modelId="{4579D336-2061-438D-B405-743F881C2AE3}" srcId="{BC33260E-DE4B-4FD3-9248-C1B5941757EB}" destId="{A337C2FE-EFF1-4420-89B6-12382E4E7555}" srcOrd="1" destOrd="0" parTransId="{9422CFB6-A76F-44B8-A3F1-83909C6B021F}" sibTransId="{457CE254-6CDD-4B8D-921D-D76FDC811252}"/>
    <dgm:cxn modelId="{3A477C3D-D79C-4074-A800-8D6E563581D8}" srcId="{BC33260E-DE4B-4FD3-9248-C1B5941757EB}" destId="{D6E08AF4-2B62-4CB5-AFA8-17256CFBC20D}" srcOrd="2" destOrd="0" parTransId="{F20D663E-2AA8-4657-B6BA-EBF493A13263}" sibTransId="{4C7009E6-51C7-49DD-A389-B4BD7D965D24}"/>
    <dgm:cxn modelId="{72DBD73E-BE86-409C-B410-F35B4ECAAB71}" type="presOf" srcId="{9CB7CEE5-F4E9-49B2-9A9E-30E4A3331C71}" destId="{FFC5497F-DD0A-4543-8755-8FBE2B6FD51F}" srcOrd="0" destOrd="0" presId="urn:microsoft.com/office/officeart/2005/8/layout/vList5"/>
    <dgm:cxn modelId="{DF1FBD3F-0DD5-47E0-B5A9-6BF6C90EFFDF}" type="presOf" srcId="{7C613921-8204-41C0-A7DA-601D0409FDED}" destId="{B02A08A8-B80A-4276-82C7-B11C6BD05797}" srcOrd="0" destOrd="0" presId="urn:microsoft.com/office/officeart/2005/8/layout/vList5"/>
    <dgm:cxn modelId="{6420B85C-E492-45B0-B569-1ECF79696637}" srcId="{7C613921-8204-41C0-A7DA-601D0409FDED}" destId="{4B2AB02C-E689-4BE0-99EA-2D430E79E8D0}" srcOrd="0" destOrd="0" parTransId="{8E706960-FC22-4A57-AFD0-791F31705916}" sibTransId="{0AEAAC36-C4EE-4D56-A251-CE7EBBC0D80C}"/>
    <dgm:cxn modelId="{C6CE8F41-28BF-4CCF-801E-25BB3FB9ED94}" srcId="{D6E08AF4-2B62-4CB5-AFA8-17256CFBC20D}" destId="{D7F53789-6EFA-440A-AD04-8FDA6CD48554}" srcOrd="0" destOrd="0" parTransId="{47D01684-BB39-4D05-BA40-D285FB401EF5}" sibTransId="{50816F8D-4FEC-4066-9381-756F75BB6C44}"/>
    <dgm:cxn modelId="{C8DD6C68-3315-4DF5-BE12-B808832E5827}" srcId="{BC33260E-DE4B-4FD3-9248-C1B5941757EB}" destId="{7C613921-8204-41C0-A7DA-601D0409FDED}" srcOrd="4" destOrd="0" parTransId="{CDD04102-932B-445F-B58B-02BA68CF66EB}" sibTransId="{A41DB51E-D4C0-4EAC-9031-05CE90174EDD}"/>
    <dgm:cxn modelId="{EBB0426A-C4D0-46DF-8767-79032BC189DF}" type="presOf" srcId="{4B2AB02C-E689-4BE0-99EA-2D430E79E8D0}" destId="{26F79002-C3FA-434A-AC31-B7C740351240}" srcOrd="0" destOrd="0" presId="urn:microsoft.com/office/officeart/2005/8/layout/vList5"/>
    <dgm:cxn modelId="{E9C8D66B-6812-4F83-B5BA-0A73886005D8}" srcId="{A337C2FE-EFF1-4420-89B6-12382E4E7555}" destId="{ACFF1A8F-F7DE-4F01-842B-905611A1D63E}" srcOrd="0" destOrd="0" parTransId="{5226C740-A498-46AF-B1D3-46DF6E50864D}" sibTransId="{F6B96A6F-5E3C-4551-A49A-1B95E8128795}"/>
    <dgm:cxn modelId="{9A1E9590-F8B8-4637-ACD8-183BC70670FC}" type="presOf" srcId="{BC33260E-DE4B-4FD3-9248-C1B5941757EB}" destId="{69085E1C-D981-4EF8-AFBE-6831C5C7F5AB}" srcOrd="0" destOrd="0" presId="urn:microsoft.com/office/officeart/2005/8/layout/vList5"/>
    <dgm:cxn modelId="{984CAE9D-AF70-44FF-B490-1B6491DFC4E1}" type="presOf" srcId="{67B0A19D-45C4-4BB6-B6C5-60D5E8D54A7A}" destId="{B37E8CFA-8225-46CC-8D6E-4972C61555E9}" srcOrd="0" destOrd="0" presId="urn:microsoft.com/office/officeart/2005/8/layout/vList5"/>
    <dgm:cxn modelId="{036F82C7-098D-4363-9E87-98173279B990}" srcId="{9CB7CEE5-F4E9-49B2-9A9E-30E4A3331C71}" destId="{93D97523-553D-4674-82E9-9244A6EC1EDF}" srcOrd="0" destOrd="0" parTransId="{76529633-1FB5-4AAC-8C37-8A8F8D103FE4}" sibTransId="{5B24AF49-2CF6-4B6D-B8D5-362420A4365C}"/>
    <dgm:cxn modelId="{1F0295E7-9AC0-4B0C-A34D-D89B0CCD234C}" type="presOf" srcId="{D6E08AF4-2B62-4CB5-AFA8-17256CFBC20D}" destId="{1C3E57B6-B6D5-4012-BB7F-3A320B755D3F}" srcOrd="0" destOrd="0" presId="urn:microsoft.com/office/officeart/2005/8/layout/vList5"/>
    <dgm:cxn modelId="{7EB25FE8-7B63-497A-8BB2-74DFC583D42A}" type="presOf" srcId="{A337C2FE-EFF1-4420-89B6-12382E4E7555}" destId="{D6EC150F-3A5A-4EA2-A074-95A84F9C7C65}" srcOrd="0" destOrd="0" presId="urn:microsoft.com/office/officeart/2005/8/layout/vList5"/>
    <dgm:cxn modelId="{44F5F7F5-63B2-46B9-AD39-26EEBD7D56C2}" type="presOf" srcId="{ACFF1A8F-F7DE-4F01-842B-905611A1D63E}" destId="{CEB60FF9-9F6C-4522-B0D1-8BA829A903D4}" srcOrd="0" destOrd="0" presId="urn:microsoft.com/office/officeart/2005/8/layout/vList5"/>
    <dgm:cxn modelId="{4E4B2EFF-9D2E-45F8-A1AD-396DF8CD2A3D}" srcId="{BC33260E-DE4B-4FD3-9248-C1B5941757EB}" destId="{754D3378-8947-40B2-A433-B74222A00EAC}" srcOrd="0" destOrd="0" parTransId="{37B47BC0-D56F-4D8A-B8B5-578A951FED70}" sibTransId="{7B4AFEB2-C678-4AD0-A2EC-45F7A91D5E00}"/>
    <dgm:cxn modelId="{B6F896C9-9E23-4486-A342-6B143EAA08D1}" type="presParOf" srcId="{69085E1C-D981-4EF8-AFBE-6831C5C7F5AB}" destId="{08B549BF-B7CA-492E-A36A-514862263300}" srcOrd="0" destOrd="0" presId="urn:microsoft.com/office/officeart/2005/8/layout/vList5"/>
    <dgm:cxn modelId="{8B300722-8A8D-43FD-B2AB-971182D4BD39}" type="presParOf" srcId="{08B549BF-B7CA-492E-A36A-514862263300}" destId="{F3AE002F-B415-4D15-98B6-A8A535A65A41}" srcOrd="0" destOrd="0" presId="urn:microsoft.com/office/officeart/2005/8/layout/vList5"/>
    <dgm:cxn modelId="{D0AFFDA9-FD66-4B2C-97F3-90CD4225819B}" type="presParOf" srcId="{08B549BF-B7CA-492E-A36A-514862263300}" destId="{B37E8CFA-8225-46CC-8D6E-4972C61555E9}" srcOrd="1" destOrd="0" presId="urn:microsoft.com/office/officeart/2005/8/layout/vList5"/>
    <dgm:cxn modelId="{375B45B0-873D-42FE-A6EA-654A827FDEFF}" type="presParOf" srcId="{69085E1C-D981-4EF8-AFBE-6831C5C7F5AB}" destId="{CE62EB4F-C132-4BB7-BEA6-DBA5E2AEE886}" srcOrd="1" destOrd="0" presId="urn:microsoft.com/office/officeart/2005/8/layout/vList5"/>
    <dgm:cxn modelId="{88C794ED-AF1B-447E-87C4-C4655D8126D7}" type="presParOf" srcId="{69085E1C-D981-4EF8-AFBE-6831C5C7F5AB}" destId="{75A155A0-24C6-4930-960A-9E05C26D9356}" srcOrd="2" destOrd="0" presId="urn:microsoft.com/office/officeart/2005/8/layout/vList5"/>
    <dgm:cxn modelId="{514DF954-8B80-489E-8F75-81E6C559B648}" type="presParOf" srcId="{75A155A0-24C6-4930-960A-9E05C26D9356}" destId="{D6EC150F-3A5A-4EA2-A074-95A84F9C7C65}" srcOrd="0" destOrd="0" presId="urn:microsoft.com/office/officeart/2005/8/layout/vList5"/>
    <dgm:cxn modelId="{820388C4-9A8E-49F4-B690-51EB5D83BE4E}" type="presParOf" srcId="{75A155A0-24C6-4930-960A-9E05C26D9356}" destId="{CEB60FF9-9F6C-4522-B0D1-8BA829A903D4}" srcOrd="1" destOrd="0" presId="urn:microsoft.com/office/officeart/2005/8/layout/vList5"/>
    <dgm:cxn modelId="{DD1D3C5E-3963-4FA8-A209-55D7D3255FCE}" type="presParOf" srcId="{69085E1C-D981-4EF8-AFBE-6831C5C7F5AB}" destId="{AA720658-E4EB-4829-A274-EACA6DB44D06}" srcOrd="3" destOrd="0" presId="urn:microsoft.com/office/officeart/2005/8/layout/vList5"/>
    <dgm:cxn modelId="{F0CD4693-4C37-4EB1-B517-98E776F8DFAA}" type="presParOf" srcId="{69085E1C-D981-4EF8-AFBE-6831C5C7F5AB}" destId="{25FC0FFB-1F9E-4698-BDBE-0F59E88E6A56}" srcOrd="4" destOrd="0" presId="urn:microsoft.com/office/officeart/2005/8/layout/vList5"/>
    <dgm:cxn modelId="{FD038B85-A0E6-466B-AD23-AA730A4640FD}" type="presParOf" srcId="{25FC0FFB-1F9E-4698-BDBE-0F59E88E6A56}" destId="{1C3E57B6-B6D5-4012-BB7F-3A320B755D3F}" srcOrd="0" destOrd="0" presId="urn:microsoft.com/office/officeart/2005/8/layout/vList5"/>
    <dgm:cxn modelId="{DE58A35F-CA5F-4E67-ADEA-1BD49B02F0EF}" type="presParOf" srcId="{25FC0FFB-1F9E-4698-BDBE-0F59E88E6A56}" destId="{E267E6B7-3108-4129-B2F2-87585AEA3CF8}" srcOrd="1" destOrd="0" presId="urn:microsoft.com/office/officeart/2005/8/layout/vList5"/>
    <dgm:cxn modelId="{D24E1875-799A-4687-8B14-F70673DD7507}" type="presParOf" srcId="{69085E1C-D981-4EF8-AFBE-6831C5C7F5AB}" destId="{4E5FB158-70EE-40F6-A1E1-A5FDAD00F6CB}" srcOrd="5" destOrd="0" presId="urn:microsoft.com/office/officeart/2005/8/layout/vList5"/>
    <dgm:cxn modelId="{CE30017A-22A4-4114-9FF1-15E745F45E4D}" type="presParOf" srcId="{69085E1C-D981-4EF8-AFBE-6831C5C7F5AB}" destId="{2CEDF6B5-C1FE-408B-8C81-A8CF57D12B29}" srcOrd="6" destOrd="0" presId="urn:microsoft.com/office/officeart/2005/8/layout/vList5"/>
    <dgm:cxn modelId="{5465F9ED-7129-420C-8B9B-FBD361C045E8}" type="presParOf" srcId="{2CEDF6B5-C1FE-408B-8C81-A8CF57D12B29}" destId="{FFC5497F-DD0A-4543-8755-8FBE2B6FD51F}" srcOrd="0" destOrd="0" presId="urn:microsoft.com/office/officeart/2005/8/layout/vList5"/>
    <dgm:cxn modelId="{910CD3FA-6D90-420E-9CFA-B9D2F4C35CD5}" type="presParOf" srcId="{2CEDF6B5-C1FE-408B-8C81-A8CF57D12B29}" destId="{EC2686CD-1D00-4164-8FFB-92459DB1B59F}" srcOrd="1" destOrd="0" presId="urn:microsoft.com/office/officeart/2005/8/layout/vList5"/>
    <dgm:cxn modelId="{0472E9C0-1AC7-4397-AFE3-89850184E0FF}" type="presParOf" srcId="{69085E1C-D981-4EF8-AFBE-6831C5C7F5AB}" destId="{EC625C0A-5B9B-4F9D-B7D1-261E209A4838}" srcOrd="7" destOrd="0" presId="urn:microsoft.com/office/officeart/2005/8/layout/vList5"/>
    <dgm:cxn modelId="{7AE8262E-237C-43FD-B9A3-A712818FE64E}" type="presParOf" srcId="{69085E1C-D981-4EF8-AFBE-6831C5C7F5AB}" destId="{D38C0206-3302-47C2-BBB3-094FDD4DFCBC}" srcOrd="8" destOrd="0" presId="urn:microsoft.com/office/officeart/2005/8/layout/vList5"/>
    <dgm:cxn modelId="{1131C45A-E457-490F-956F-895B63F7D20B}" type="presParOf" srcId="{D38C0206-3302-47C2-BBB3-094FDD4DFCBC}" destId="{B02A08A8-B80A-4276-82C7-B11C6BD05797}" srcOrd="0" destOrd="0" presId="urn:microsoft.com/office/officeart/2005/8/layout/vList5"/>
    <dgm:cxn modelId="{8BA8C08A-6292-44B9-BBE1-FBE662A4F156}" type="presParOf" srcId="{D38C0206-3302-47C2-BBB3-094FDD4DFCBC}" destId="{26F79002-C3FA-434A-AC31-B7C74035124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4FE8A6-1C44-4B99-8E26-842C689B61D9}" type="doc">
      <dgm:prSet loTypeId="urn:microsoft.com/office/officeart/2024/layout/BulletTimeline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E607252-A23B-4F46-8781-1971B987737D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1     →     ARBİS Kaydı  (arbis.tubitak.gov.tr)</a:t>
          </a:r>
          <a:endParaRPr lang="tr-TR" sz="1600">
            <a:latin typeface="Bahnschrift" panose="020B0502040204020203" pitchFamily="34" charset="0"/>
          </a:endParaRPr>
        </a:p>
      </dgm:t>
    </dgm:pt>
    <dgm:pt modelId="{63D51092-1BBE-40A7-ABF5-5BE326A07FB4}" type="parTrans" cxnId="{CCDD42FB-5313-4818-AC96-CC8926C0CA9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D3E17E1-A06E-4DE6-B2B3-544BA6A3074A}" type="sibTrans" cxnId="{CCDD42FB-5313-4818-AC96-CC8926C0CA96}">
      <dgm:prSet phldrT="1" phldr="0"/>
      <dgm:spPr/>
      <dgm:t>
        <a:bodyPr/>
        <a:lstStyle/>
        <a:p>
          <a:endParaRPr lang="tr-TR" sz="1600"/>
        </a:p>
      </dgm:t>
    </dgm:pt>
    <dgm:pt modelId="{5143AB7B-68A3-405D-90F5-4BAE0F9A1CF3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2     →     ARDEB PBS Giriş  (ardeb-pbs.tubitak.gov.tr)</a:t>
          </a:r>
          <a:endParaRPr lang="tr-TR" sz="1600">
            <a:latin typeface="Bahnschrift" panose="020B0502040204020203" pitchFamily="34" charset="0"/>
          </a:endParaRPr>
        </a:p>
      </dgm:t>
    </dgm:pt>
    <dgm:pt modelId="{672DFA5B-5CAA-49A3-9089-E754C1706F93}" type="parTrans" cxnId="{5C59D8EE-57D7-4776-B55E-E7AB66FF5B6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FD46965C-DB47-4084-998A-8BF2610936B5}" type="sibTrans" cxnId="{5C59D8EE-57D7-4776-B55E-E7AB66FF5B6B}">
      <dgm:prSet phldrT="2" phldr="0"/>
      <dgm:spPr/>
      <dgm:t>
        <a:bodyPr/>
        <a:lstStyle/>
        <a:p>
          <a:endParaRPr lang="tr-TR" sz="1600"/>
        </a:p>
      </dgm:t>
    </dgm:pt>
    <dgm:pt modelId="{1F8C88F2-A735-4EAC-A772-570D07065216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3     →     Program Seçimi (3501)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AA94E7B0-2125-4E07-9C31-1D104AD0C712}" type="parTrans" cxnId="{B4D4226A-E4D0-4955-B69D-230ACF84965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B3B0F9F6-6970-4915-BB58-F9A6220437E8}" type="sibTrans" cxnId="{B4D4226A-E4D0-4955-B69D-230ACF84965B}">
      <dgm:prSet phldrT="3" phldr="0"/>
      <dgm:spPr/>
      <dgm:t>
        <a:bodyPr/>
        <a:lstStyle/>
        <a:p>
          <a:endParaRPr lang="tr-TR" sz="1600"/>
        </a:p>
      </dgm:t>
    </dgm:pt>
    <dgm:pt modelId="{64EE4B23-7F13-404B-B8B4-334356B59928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4     →     Proje Bilgilerini Girme</a:t>
          </a:r>
          <a:endParaRPr lang="tr-TR" sz="1600">
            <a:latin typeface="Bahnschrift" panose="020B0502040204020203" pitchFamily="34" charset="0"/>
          </a:endParaRPr>
        </a:p>
      </dgm:t>
    </dgm:pt>
    <dgm:pt modelId="{D1D89B99-19DC-497D-9D25-1FDA0330717E}" type="parTrans" cxnId="{11C8D696-861B-4A76-95EE-6FB6378ED2A4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688C627-DCD0-4E91-92D9-A19ECB71279B}" type="sibTrans" cxnId="{11C8D696-861B-4A76-95EE-6FB6378ED2A4}">
      <dgm:prSet phldrT="4" phldr="0"/>
      <dgm:spPr/>
      <dgm:t>
        <a:bodyPr/>
        <a:lstStyle/>
        <a:p>
          <a:endParaRPr lang="tr-TR" sz="1600"/>
        </a:p>
      </dgm:t>
    </dgm:pt>
    <dgm:pt modelId="{EED610B3-5C72-4674-B7BF-9FE1D9360C27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5     →     Proje Ekibini Tanımlama</a:t>
          </a:r>
          <a:endParaRPr lang="tr-TR" sz="1600" dirty="0">
            <a:latin typeface="Bahnschrift" panose="020B0502040204020203" pitchFamily="34" charset="0"/>
          </a:endParaRPr>
        </a:p>
      </dgm:t>
    </dgm:pt>
    <dgm:pt modelId="{854F3891-C331-4452-A863-3B6BC76F1E11}" type="parTrans" cxnId="{5BADC5E4-7D95-4C2C-8CA9-F6D826797BA8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3BDC2744-03FC-4F5D-BE4D-0A2DD4B1B366}" type="sibTrans" cxnId="{5BADC5E4-7D95-4C2C-8CA9-F6D826797BA8}">
      <dgm:prSet phldrT="5" phldr="0"/>
      <dgm:spPr/>
      <dgm:t>
        <a:bodyPr/>
        <a:lstStyle/>
        <a:p>
          <a:endParaRPr lang="tr-TR" sz="1600"/>
        </a:p>
      </dgm:t>
    </dgm:pt>
    <dgm:pt modelId="{D9A3F598-53DD-4319-8302-A0BABA86F7BE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6     →     Belgeleri Yükleme  (Form + EK-1 + EK-2 + VYP)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0056B186-3111-4340-B65B-07723B728A9B}" type="parTrans" cxnId="{04E872B8-0427-4C0A-95C0-1CACB9891E1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5D4727B-59DA-4772-A9CC-A82BBF34477D}" type="sibTrans" cxnId="{04E872B8-0427-4C0A-95C0-1CACB9891E16}">
      <dgm:prSet phldrT="6" phldr="0"/>
      <dgm:spPr/>
      <dgm:t>
        <a:bodyPr/>
        <a:lstStyle/>
        <a:p>
          <a:endParaRPr lang="tr-TR" sz="1600"/>
        </a:p>
      </dgm:t>
    </dgm:pt>
    <dgm:pt modelId="{1F6D0122-4C54-4236-874B-FBCD2C05A756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7     →     Başvuruyu Onaylama</a:t>
          </a:r>
          <a:endParaRPr lang="tr-TR" sz="1600">
            <a:latin typeface="Bahnschrift" panose="020B0502040204020203" pitchFamily="34" charset="0"/>
          </a:endParaRPr>
        </a:p>
      </dgm:t>
    </dgm:pt>
    <dgm:pt modelId="{227020D6-C827-4B5B-98B0-979CDD7DD552}" type="parTrans" cxnId="{B54DCBC9-73CC-4FFC-875D-D47BEE3F16EE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CDF6CD6-9184-4436-8C05-B818DE344637}" type="sibTrans" cxnId="{B54DCBC9-73CC-4FFC-875D-D47BEE3F16EE}">
      <dgm:prSet phldrT="7" phldr="0"/>
      <dgm:spPr/>
      <dgm:t>
        <a:bodyPr/>
        <a:lstStyle/>
        <a:p>
          <a:endParaRPr lang="tr-TR" sz="1600"/>
        </a:p>
      </dgm:t>
    </dgm:pt>
    <dgm:pt modelId="{BD014AB1-77CA-452E-81B2-AB53E1AC71D5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8     →     E-İmza Süreci  (15 gün içinde tamamlanmalı)</a:t>
          </a:r>
          <a:endParaRPr lang="tr-TR" sz="1600">
            <a:latin typeface="Bahnschrift" panose="020B0502040204020203" pitchFamily="34" charset="0"/>
          </a:endParaRPr>
        </a:p>
      </dgm:t>
    </dgm:pt>
    <dgm:pt modelId="{ED4D2506-BAC1-4F8B-B19E-84AD1E47C053}" type="parTrans" cxnId="{AA503428-DA21-460D-BA08-DEF76C1ED622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7D65D25E-C6A8-4986-9AC0-C2A867D195A5}" type="sibTrans" cxnId="{AA503428-DA21-460D-BA08-DEF76C1ED622}">
      <dgm:prSet phldrT="8" phldr="0"/>
      <dgm:spPr/>
      <dgm:t>
        <a:bodyPr/>
        <a:lstStyle/>
        <a:p>
          <a:endParaRPr lang="tr-TR" sz="1600"/>
        </a:p>
      </dgm:t>
    </dgm:pt>
    <dgm:pt modelId="{D344F25D-6E78-4FF2-ACB3-88A384FA10D2}" type="pres">
      <dgm:prSet presAssocID="{494FE8A6-1C44-4B99-8E26-842C689B61D9}" presName="root" presStyleCnt="0">
        <dgm:presLayoutVars>
          <dgm:dir/>
          <dgm:animLvl val="lvl"/>
        </dgm:presLayoutVars>
      </dgm:prSet>
      <dgm:spPr/>
    </dgm:pt>
    <dgm:pt modelId="{EB5FF6A3-5183-47A9-91DD-CCB96706A1FD}" type="pres">
      <dgm:prSet presAssocID="{494FE8A6-1C44-4B99-8E26-842C689B61D9}" presName="divider" presStyleCnt="0"/>
      <dgm:spPr/>
    </dgm:pt>
    <dgm:pt modelId="{C33B1CC3-D632-4E55-8D4A-E8F5BE89D366}" type="pres">
      <dgm:prSet presAssocID="{494FE8A6-1C44-4B99-8E26-842C689B61D9}" presName="rectBar" presStyleLbl="dkBgShp" presStyleIdx="0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71724C94-F193-41E0-8D9E-BA1E5EA94511}" type="pres">
      <dgm:prSet presAssocID="{494FE8A6-1C44-4B99-8E26-842C689B61D9}" presName="chevronArrow" presStyleLbl="dkBgShp" presStyleIdx="1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08D9C1A1-40F2-4D54-BEBC-DB89211CC817}" type="pres">
      <dgm:prSet presAssocID="{494FE8A6-1C44-4B99-8E26-842C689B61D9}" presName="nodes" presStyleCnt="0">
        <dgm:presLayoutVars>
          <dgm:chMax/>
          <dgm:chPref/>
          <dgm:animLvl val="lvl"/>
        </dgm:presLayoutVars>
      </dgm:prSet>
      <dgm:spPr/>
    </dgm:pt>
    <dgm:pt modelId="{4D53E2CE-80E7-4BF0-87EA-33A2D908DF97}" type="pres">
      <dgm:prSet presAssocID="{EE607252-A23B-4F46-8781-1971B987737D}" presName="composite" presStyleCnt="0"/>
      <dgm:spPr/>
    </dgm:pt>
    <dgm:pt modelId="{F957A375-792B-438E-B585-282D7F56A2F8}" type="pres">
      <dgm:prSet presAssocID="{EE607252-A23B-4F46-8781-1971B987737D}" presName="DropPinPlaceHolder" presStyleCnt="0"/>
      <dgm:spPr/>
    </dgm:pt>
    <dgm:pt modelId="{7DB6601A-0D5A-477A-B778-8AE77D9F9479}" type="pres">
      <dgm:prSet presAssocID="{EE607252-A23B-4F46-8781-1971B987737D}" presName="DropPin" presStyleLbl="alignNode1" presStyleIdx="0" presStyleCnt="8"/>
      <dgm:spPr/>
    </dgm:pt>
    <dgm:pt modelId="{FDB6C7AC-60F9-48E5-9EB0-2939954DE7C6}" type="pres">
      <dgm:prSet presAssocID="{EE607252-A23B-4F46-8781-1971B987737D}" presName="Ellipse" presStyleLbl="fgAcc1" presStyleIdx="0" presStyleCnt="8"/>
      <dgm:spPr/>
    </dgm:pt>
    <dgm:pt modelId="{686DB5CA-CA79-4389-903F-34F677F2314E}" type="pres">
      <dgm:prSet presAssocID="{EE607252-A23B-4F46-8781-1971B987737D}" presName="L2TextContainer" presStyleLbl="revTx" presStyleIdx="0" presStyleCnt="16">
        <dgm:presLayoutVars>
          <dgm:bulletEnabled val="1"/>
        </dgm:presLayoutVars>
      </dgm:prSet>
      <dgm:spPr/>
    </dgm:pt>
    <dgm:pt modelId="{FDCDA6DC-1037-4125-82C6-489E48416BFD}" type="pres">
      <dgm:prSet presAssocID="{EE607252-A23B-4F46-8781-1971B987737D}" presName="L1TextContainer" presStyleLbl="revTx" presStyleIdx="1" presStyleCnt="16">
        <dgm:presLayoutVars>
          <dgm:chMax val="1"/>
          <dgm:chPref val="1"/>
          <dgm:bulletEnabled val="1"/>
        </dgm:presLayoutVars>
      </dgm:prSet>
      <dgm:spPr/>
    </dgm:pt>
    <dgm:pt modelId="{46F0C544-FDE3-467A-8AEB-9E2CED107137}" type="pres">
      <dgm:prSet presAssocID="{EE607252-A23B-4F46-8781-1971B987737D}" presName="ConnectLine" presStyleLbl="dkBgShp" presStyleIdx="2" presStyleCnt="10"/>
      <dgm:spPr/>
    </dgm:pt>
    <dgm:pt modelId="{B4BC9C8A-D795-49E4-A4C7-819CED054F4E}" type="pres">
      <dgm:prSet presAssocID="{EE607252-A23B-4F46-8781-1971B987737D}" presName="ConnectorPoint" presStyleCnt="0"/>
      <dgm:spPr/>
    </dgm:pt>
    <dgm:pt modelId="{19451DBC-1069-4611-AD71-FCC2125CB176}" type="pres">
      <dgm:prSet presAssocID="{EE607252-A23B-4F46-8781-1971B987737D}" presName="Bullet" presStyleLbl="lnNode1" presStyleIdx="0" presStyleCnt="8"/>
      <dgm:spPr/>
    </dgm:pt>
    <dgm:pt modelId="{B024C0A1-7CEF-40FC-8270-C75685249D18}" type="pres">
      <dgm:prSet presAssocID="{EE607252-A23B-4F46-8781-1971B987737D}" presName="EmptyPlaceHolder" presStyleCnt="0"/>
      <dgm:spPr/>
    </dgm:pt>
    <dgm:pt modelId="{6A040346-3350-443D-A75A-4687400631C5}" type="pres">
      <dgm:prSet presAssocID="{CD3E17E1-A06E-4DE6-B2B3-544BA6A3074A}" presName="spaceBetweenRectangles" presStyleCnt="0"/>
      <dgm:spPr/>
    </dgm:pt>
    <dgm:pt modelId="{AA302CED-DDE4-4226-951A-F72F5DB1D82F}" type="pres">
      <dgm:prSet presAssocID="{5143AB7B-68A3-405D-90F5-4BAE0F9A1CF3}" presName="composite" presStyleCnt="0"/>
      <dgm:spPr/>
    </dgm:pt>
    <dgm:pt modelId="{84121B59-B2E3-45A3-A72F-B2CC0E27D2B1}" type="pres">
      <dgm:prSet presAssocID="{5143AB7B-68A3-405D-90F5-4BAE0F9A1CF3}" presName="DropPinPlaceHolder" presStyleCnt="0"/>
      <dgm:spPr/>
    </dgm:pt>
    <dgm:pt modelId="{E65735FA-744D-4BD8-8AAC-87E6B7D17E17}" type="pres">
      <dgm:prSet presAssocID="{5143AB7B-68A3-405D-90F5-4BAE0F9A1CF3}" presName="DropPin" presStyleLbl="alignNode1" presStyleIdx="1" presStyleCnt="8"/>
      <dgm:spPr/>
    </dgm:pt>
    <dgm:pt modelId="{D33DBD71-D2FD-4206-9891-897ECF36E1D6}" type="pres">
      <dgm:prSet presAssocID="{5143AB7B-68A3-405D-90F5-4BAE0F9A1CF3}" presName="Ellipse" presStyleLbl="fgAcc1" presStyleIdx="1" presStyleCnt="8"/>
      <dgm:spPr/>
    </dgm:pt>
    <dgm:pt modelId="{12090259-83CE-4CF8-9E50-D75E267D0881}" type="pres">
      <dgm:prSet presAssocID="{5143AB7B-68A3-405D-90F5-4BAE0F9A1CF3}" presName="L2TextContainer" presStyleLbl="revTx" presStyleIdx="2" presStyleCnt="16">
        <dgm:presLayoutVars>
          <dgm:bulletEnabled val="1"/>
        </dgm:presLayoutVars>
      </dgm:prSet>
      <dgm:spPr/>
    </dgm:pt>
    <dgm:pt modelId="{2C3A9FFE-977E-4708-87BA-74F6789F4A5C}" type="pres">
      <dgm:prSet presAssocID="{5143AB7B-68A3-405D-90F5-4BAE0F9A1CF3}" presName="L1TextContainer" presStyleLbl="revTx" presStyleIdx="3" presStyleCnt="16">
        <dgm:presLayoutVars>
          <dgm:chMax val="1"/>
          <dgm:chPref val="1"/>
          <dgm:bulletEnabled val="1"/>
        </dgm:presLayoutVars>
      </dgm:prSet>
      <dgm:spPr/>
    </dgm:pt>
    <dgm:pt modelId="{99E55938-4D19-4983-810E-A4ECFD814913}" type="pres">
      <dgm:prSet presAssocID="{5143AB7B-68A3-405D-90F5-4BAE0F9A1CF3}" presName="ConnectLine" presStyleLbl="dkBgShp" presStyleIdx="3" presStyleCnt="10"/>
      <dgm:spPr/>
    </dgm:pt>
    <dgm:pt modelId="{72F4F7FC-EA10-4BE5-8F85-3DF6E04F63D4}" type="pres">
      <dgm:prSet presAssocID="{5143AB7B-68A3-405D-90F5-4BAE0F9A1CF3}" presName="ConnectorPoint" presStyleCnt="0"/>
      <dgm:spPr/>
    </dgm:pt>
    <dgm:pt modelId="{5F5D77B3-7F0A-4CF6-BEC9-A0F434E5FD8B}" type="pres">
      <dgm:prSet presAssocID="{5143AB7B-68A3-405D-90F5-4BAE0F9A1CF3}" presName="Bullet" presStyleLbl="lnNode1" presStyleIdx="1" presStyleCnt="8"/>
      <dgm:spPr/>
    </dgm:pt>
    <dgm:pt modelId="{05A5EED3-09A1-466B-A01E-C24189B50212}" type="pres">
      <dgm:prSet presAssocID="{5143AB7B-68A3-405D-90F5-4BAE0F9A1CF3}" presName="EmptyPlaceHolder" presStyleCnt="0"/>
      <dgm:spPr/>
    </dgm:pt>
    <dgm:pt modelId="{7AD5ABCA-7C92-4041-B01D-02462EBA04DB}" type="pres">
      <dgm:prSet presAssocID="{FD46965C-DB47-4084-998A-8BF2610936B5}" presName="spaceBetweenRectangles" presStyleCnt="0"/>
      <dgm:spPr/>
    </dgm:pt>
    <dgm:pt modelId="{F611BDF6-0BAB-4939-9C0F-473661F60BBC}" type="pres">
      <dgm:prSet presAssocID="{1F8C88F2-A735-4EAC-A772-570D07065216}" presName="composite" presStyleCnt="0"/>
      <dgm:spPr/>
    </dgm:pt>
    <dgm:pt modelId="{7D8D06F8-98B9-4D95-92ED-77266C71F96D}" type="pres">
      <dgm:prSet presAssocID="{1F8C88F2-A735-4EAC-A772-570D07065216}" presName="DropPinPlaceHolder" presStyleCnt="0"/>
      <dgm:spPr/>
    </dgm:pt>
    <dgm:pt modelId="{0BB566EB-CA48-41CA-85DE-4F9E17090C23}" type="pres">
      <dgm:prSet presAssocID="{1F8C88F2-A735-4EAC-A772-570D07065216}" presName="DropPin" presStyleLbl="alignNode1" presStyleIdx="2" presStyleCnt="8"/>
      <dgm:spPr/>
    </dgm:pt>
    <dgm:pt modelId="{2B523A0E-F519-4F68-8AA5-33C4E60FBCCA}" type="pres">
      <dgm:prSet presAssocID="{1F8C88F2-A735-4EAC-A772-570D07065216}" presName="Ellipse" presStyleLbl="fgAcc1" presStyleIdx="2" presStyleCnt="8"/>
      <dgm:spPr/>
    </dgm:pt>
    <dgm:pt modelId="{87690600-05F5-4D34-93BE-2855095C55A0}" type="pres">
      <dgm:prSet presAssocID="{1F8C88F2-A735-4EAC-A772-570D07065216}" presName="L2TextContainer" presStyleLbl="revTx" presStyleIdx="4" presStyleCnt="16">
        <dgm:presLayoutVars>
          <dgm:bulletEnabled val="1"/>
        </dgm:presLayoutVars>
      </dgm:prSet>
      <dgm:spPr/>
    </dgm:pt>
    <dgm:pt modelId="{4D9D6EF3-CC79-404F-81BD-3AAF21874573}" type="pres">
      <dgm:prSet presAssocID="{1F8C88F2-A735-4EAC-A772-570D07065216}" presName="L1TextContainer" presStyleLbl="revTx" presStyleIdx="5" presStyleCnt="16">
        <dgm:presLayoutVars>
          <dgm:chMax val="1"/>
          <dgm:chPref val="1"/>
          <dgm:bulletEnabled val="1"/>
        </dgm:presLayoutVars>
      </dgm:prSet>
      <dgm:spPr/>
    </dgm:pt>
    <dgm:pt modelId="{941E6F75-B49E-4805-ADCF-7366293B8AA9}" type="pres">
      <dgm:prSet presAssocID="{1F8C88F2-A735-4EAC-A772-570D07065216}" presName="ConnectLine" presStyleLbl="dkBgShp" presStyleIdx="4" presStyleCnt="10"/>
      <dgm:spPr/>
    </dgm:pt>
    <dgm:pt modelId="{BF3C5773-C0BA-41C3-A4C6-213479A430A0}" type="pres">
      <dgm:prSet presAssocID="{1F8C88F2-A735-4EAC-A772-570D07065216}" presName="ConnectorPoint" presStyleCnt="0"/>
      <dgm:spPr/>
    </dgm:pt>
    <dgm:pt modelId="{F634C016-1146-46C8-B2E7-D9E78106B7D2}" type="pres">
      <dgm:prSet presAssocID="{1F8C88F2-A735-4EAC-A772-570D07065216}" presName="Bullet" presStyleLbl="lnNode1" presStyleIdx="2" presStyleCnt="8"/>
      <dgm:spPr/>
    </dgm:pt>
    <dgm:pt modelId="{71C9EEB3-0846-47AB-98F4-515A2A4A18FE}" type="pres">
      <dgm:prSet presAssocID="{1F8C88F2-A735-4EAC-A772-570D07065216}" presName="EmptyPlaceHolder" presStyleCnt="0"/>
      <dgm:spPr/>
    </dgm:pt>
    <dgm:pt modelId="{D091D90B-D04B-42AD-B6B7-A0C8DF38B279}" type="pres">
      <dgm:prSet presAssocID="{B3B0F9F6-6970-4915-BB58-F9A6220437E8}" presName="spaceBetweenRectangles" presStyleCnt="0"/>
      <dgm:spPr/>
    </dgm:pt>
    <dgm:pt modelId="{5036074D-29E8-40B1-8D50-74369033D807}" type="pres">
      <dgm:prSet presAssocID="{64EE4B23-7F13-404B-B8B4-334356B59928}" presName="composite" presStyleCnt="0"/>
      <dgm:spPr/>
    </dgm:pt>
    <dgm:pt modelId="{44809DE0-0C3F-4831-878F-2DDBF8A84DC1}" type="pres">
      <dgm:prSet presAssocID="{64EE4B23-7F13-404B-B8B4-334356B59928}" presName="DropPinPlaceHolder" presStyleCnt="0"/>
      <dgm:spPr/>
    </dgm:pt>
    <dgm:pt modelId="{4B147B80-861C-4E3A-A019-8208D5359502}" type="pres">
      <dgm:prSet presAssocID="{64EE4B23-7F13-404B-B8B4-334356B59928}" presName="DropPin" presStyleLbl="alignNode1" presStyleIdx="3" presStyleCnt="8"/>
      <dgm:spPr/>
    </dgm:pt>
    <dgm:pt modelId="{4C2A5B2A-F598-49A5-9D70-D71BB0B51273}" type="pres">
      <dgm:prSet presAssocID="{64EE4B23-7F13-404B-B8B4-334356B59928}" presName="Ellipse" presStyleLbl="fgAcc1" presStyleIdx="3" presStyleCnt="8"/>
      <dgm:spPr/>
    </dgm:pt>
    <dgm:pt modelId="{7AD4ECF3-8666-4EE0-9287-94FCEA4107BC}" type="pres">
      <dgm:prSet presAssocID="{64EE4B23-7F13-404B-B8B4-334356B59928}" presName="L2TextContainer" presStyleLbl="revTx" presStyleIdx="6" presStyleCnt="16">
        <dgm:presLayoutVars>
          <dgm:bulletEnabled val="1"/>
        </dgm:presLayoutVars>
      </dgm:prSet>
      <dgm:spPr/>
    </dgm:pt>
    <dgm:pt modelId="{8C3C6F24-83AC-4FE3-B33C-658D56780C8B}" type="pres">
      <dgm:prSet presAssocID="{64EE4B23-7F13-404B-B8B4-334356B59928}" presName="L1TextContainer" presStyleLbl="revTx" presStyleIdx="7" presStyleCnt="16">
        <dgm:presLayoutVars>
          <dgm:chMax val="1"/>
          <dgm:chPref val="1"/>
          <dgm:bulletEnabled val="1"/>
        </dgm:presLayoutVars>
      </dgm:prSet>
      <dgm:spPr/>
    </dgm:pt>
    <dgm:pt modelId="{3767235F-DDAD-4E5B-A2D1-017F6795E906}" type="pres">
      <dgm:prSet presAssocID="{64EE4B23-7F13-404B-B8B4-334356B59928}" presName="ConnectLine" presStyleLbl="dkBgShp" presStyleIdx="5" presStyleCnt="10"/>
      <dgm:spPr/>
    </dgm:pt>
    <dgm:pt modelId="{BC665613-C766-4199-8B79-5808F902FB5F}" type="pres">
      <dgm:prSet presAssocID="{64EE4B23-7F13-404B-B8B4-334356B59928}" presName="ConnectorPoint" presStyleCnt="0"/>
      <dgm:spPr/>
    </dgm:pt>
    <dgm:pt modelId="{07024344-8745-4A03-8FB0-F21C2A5353A3}" type="pres">
      <dgm:prSet presAssocID="{64EE4B23-7F13-404B-B8B4-334356B59928}" presName="Bullet" presStyleLbl="lnNode1" presStyleIdx="3" presStyleCnt="8"/>
      <dgm:spPr/>
    </dgm:pt>
    <dgm:pt modelId="{6671EFF3-9E7F-43CC-82EC-E9A67201B7AD}" type="pres">
      <dgm:prSet presAssocID="{64EE4B23-7F13-404B-B8B4-334356B59928}" presName="EmptyPlaceHolder" presStyleCnt="0"/>
      <dgm:spPr/>
    </dgm:pt>
    <dgm:pt modelId="{BC409156-7296-4797-97D9-CAA2FC501D3B}" type="pres">
      <dgm:prSet presAssocID="{D688C627-DCD0-4E91-92D9-A19ECB71279B}" presName="spaceBetweenRectangles" presStyleCnt="0"/>
      <dgm:spPr/>
    </dgm:pt>
    <dgm:pt modelId="{DD9F7C68-2EEA-4D09-BAF8-204012FD0F0A}" type="pres">
      <dgm:prSet presAssocID="{EED610B3-5C72-4674-B7BF-9FE1D9360C27}" presName="composite" presStyleCnt="0"/>
      <dgm:spPr/>
    </dgm:pt>
    <dgm:pt modelId="{703BE853-93B2-4599-AF97-901D37BF1453}" type="pres">
      <dgm:prSet presAssocID="{EED610B3-5C72-4674-B7BF-9FE1D9360C27}" presName="DropPinPlaceHolder" presStyleCnt="0"/>
      <dgm:spPr/>
    </dgm:pt>
    <dgm:pt modelId="{AFD36CCC-D5BF-4F9D-9627-0C4B9A61710D}" type="pres">
      <dgm:prSet presAssocID="{EED610B3-5C72-4674-B7BF-9FE1D9360C27}" presName="DropPin" presStyleLbl="alignNode1" presStyleIdx="4" presStyleCnt="8"/>
      <dgm:spPr/>
    </dgm:pt>
    <dgm:pt modelId="{F7F8778B-B769-434F-B5F6-F98DBC43D03A}" type="pres">
      <dgm:prSet presAssocID="{EED610B3-5C72-4674-B7BF-9FE1D9360C27}" presName="Ellipse" presStyleLbl="fgAcc1" presStyleIdx="4" presStyleCnt="8"/>
      <dgm:spPr/>
    </dgm:pt>
    <dgm:pt modelId="{DF3E1327-F970-4EA8-BB96-D4B23FE1905D}" type="pres">
      <dgm:prSet presAssocID="{EED610B3-5C72-4674-B7BF-9FE1D9360C27}" presName="L2TextContainer" presStyleLbl="revTx" presStyleIdx="8" presStyleCnt="16">
        <dgm:presLayoutVars>
          <dgm:bulletEnabled val="1"/>
        </dgm:presLayoutVars>
      </dgm:prSet>
      <dgm:spPr/>
    </dgm:pt>
    <dgm:pt modelId="{127CAD12-C249-459C-97AD-5A6F2C07408A}" type="pres">
      <dgm:prSet presAssocID="{EED610B3-5C72-4674-B7BF-9FE1D9360C27}" presName="L1TextContainer" presStyleLbl="revTx" presStyleIdx="9" presStyleCnt="16">
        <dgm:presLayoutVars>
          <dgm:chMax val="1"/>
          <dgm:chPref val="1"/>
          <dgm:bulletEnabled val="1"/>
        </dgm:presLayoutVars>
      </dgm:prSet>
      <dgm:spPr/>
    </dgm:pt>
    <dgm:pt modelId="{2FAEB421-05DA-4995-A453-3BA89FD0E5C2}" type="pres">
      <dgm:prSet presAssocID="{EED610B3-5C72-4674-B7BF-9FE1D9360C27}" presName="ConnectLine" presStyleLbl="dkBgShp" presStyleIdx="6" presStyleCnt="10"/>
      <dgm:spPr/>
    </dgm:pt>
    <dgm:pt modelId="{0C1A2CA7-1E24-4506-A6A6-DCEB8B785541}" type="pres">
      <dgm:prSet presAssocID="{EED610B3-5C72-4674-B7BF-9FE1D9360C27}" presName="ConnectorPoint" presStyleCnt="0"/>
      <dgm:spPr/>
    </dgm:pt>
    <dgm:pt modelId="{96DD714D-9377-4E03-97C8-8A5407A32099}" type="pres">
      <dgm:prSet presAssocID="{EED610B3-5C72-4674-B7BF-9FE1D9360C27}" presName="Bullet" presStyleLbl="lnNode1" presStyleIdx="4" presStyleCnt="8"/>
      <dgm:spPr/>
    </dgm:pt>
    <dgm:pt modelId="{67118F91-AFA1-4200-846E-E7B4BB09046F}" type="pres">
      <dgm:prSet presAssocID="{EED610B3-5C72-4674-B7BF-9FE1D9360C27}" presName="EmptyPlaceHolder" presStyleCnt="0"/>
      <dgm:spPr/>
    </dgm:pt>
    <dgm:pt modelId="{0D73510D-07FB-4C7A-931A-645522695E8A}" type="pres">
      <dgm:prSet presAssocID="{3BDC2744-03FC-4F5D-BE4D-0A2DD4B1B366}" presName="spaceBetweenRectangles" presStyleCnt="0"/>
      <dgm:spPr/>
    </dgm:pt>
    <dgm:pt modelId="{816489FF-DAAF-4A45-A36F-F40848B1E422}" type="pres">
      <dgm:prSet presAssocID="{D9A3F598-53DD-4319-8302-A0BABA86F7BE}" presName="composite" presStyleCnt="0"/>
      <dgm:spPr/>
    </dgm:pt>
    <dgm:pt modelId="{A51129D1-56D0-4F44-9A0F-F189E861F554}" type="pres">
      <dgm:prSet presAssocID="{D9A3F598-53DD-4319-8302-A0BABA86F7BE}" presName="DropPinPlaceHolder" presStyleCnt="0"/>
      <dgm:spPr/>
    </dgm:pt>
    <dgm:pt modelId="{F5F0AD32-B78A-41E4-9AD7-24A615C69412}" type="pres">
      <dgm:prSet presAssocID="{D9A3F598-53DD-4319-8302-A0BABA86F7BE}" presName="DropPin" presStyleLbl="alignNode1" presStyleIdx="5" presStyleCnt="8"/>
      <dgm:spPr/>
    </dgm:pt>
    <dgm:pt modelId="{6FD5DA06-111C-49ED-92E2-D71A12002F81}" type="pres">
      <dgm:prSet presAssocID="{D9A3F598-53DD-4319-8302-A0BABA86F7BE}" presName="Ellipse" presStyleLbl="fgAcc1" presStyleIdx="5" presStyleCnt="8"/>
      <dgm:spPr/>
    </dgm:pt>
    <dgm:pt modelId="{5895CB79-E94E-44B7-9B02-97DA0B1C63F2}" type="pres">
      <dgm:prSet presAssocID="{D9A3F598-53DD-4319-8302-A0BABA86F7BE}" presName="L2TextContainer" presStyleLbl="revTx" presStyleIdx="10" presStyleCnt="16">
        <dgm:presLayoutVars>
          <dgm:bulletEnabled val="1"/>
        </dgm:presLayoutVars>
      </dgm:prSet>
      <dgm:spPr/>
    </dgm:pt>
    <dgm:pt modelId="{35614524-BD58-4E42-89B7-5E60D1DD85B4}" type="pres">
      <dgm:prSet presAssocID="{D9A3F598-53DD-4319-8302-A0BABA86F7BE}" presName="L1TextContainer" presStyleLbl="revTx" presStyleIdx="11" presStyleCnt="16">
        <dgm:presLayoutVars>
          <dgm:chMax val="1"/>
          <dgm:chPref val="1"/>
          <dgm:bulletEnabled val="1"/>
        </dgm:presLayoutVars>
      </dgm:prSet>
      <dgm:spPr/>
    </dgm:pt>
    <dgm:pt modelId="{B59DFFB1-2C9E-4B85-B9D7-E169C1F3825A}" type="pres">
      <dgm:prSet presAssocID="{D9A3F598-53DD-4319-8302-A0BABA86F7BE}" presName="ConnectLine" presStyleLbl="dkBgShp" presStyleIdx="7" presStyleCnt="10"/>
      <dgm:spPr/>
    </dgm:pt>
    <dgm:pt modelId="{1C825CBC-8EEF-45DC-992E-360145464D68}" type="pres">
      <dgm:prSet presAssocID="{D9A3F598-53DD-4319-8302-A0BABA86F7BE}" presName="ConnectorPoint" presStyleCnt="0"/>
      <dgm:spPr/>
    </dgm:pt>
    <dgm:pt modelId="{CF94D146-1AC3-4513-8E30-1F4376CFE656}" type="pres">
      <dgm:prSet presAssocID="{D9A3F598-53DD-4319-8302-A0BABA86F7BE}" presName="Bullet" presStyleLbl="lnNode1" presStyleIdx="5" presStyleCnt="8"/>
      <dgm:spPr/>
    </dgm:pt>
    <dgm:pt modelId="{25C53157-8A55-4FFB-9126-94DE2F124CDC}" type="pres">
      <dgm:prSet presAssocID="{D9A3F598-53DD-4319-8302-A0BABA86F7BE}" presName="EmptyPlaceHolder" presStyleCnt="0"/>
      <dgm:spPr/>
    </dgm:pt>
    <dgm:pt modelId="{952CACDD-6BC1-4C5C-BC44-E73679F62A4F}" type="pres">
      <dgm:prSet presAssocID="{D5D4727B-59DA-4772-A9CC-A82BBF34477D}" presName="spaceBetweenRectangles" presStyleCnt="0"/>
      <dgm:spPr/>
    </dgm:pt>
    <dgm:pt modelId="{18768FAA-E8FF-4BE4-867F-9319D5BBBED0}" type="pres">
      <dgm:prSet presAssocID="{1F6D0122-4C54-4236-874B-FBCD2C05A756}" presName="composite" presStyleCnt="0"/>
      <dgm:spPr/>
    </dgm:pt>
    <dgm:pt modelId="{23196331-D959-406B-A8D6-731AB8B1B8B7}" type="pres">
      <dgm:prSet presAssocID="{1F6D0122-4C54-4236-874B-FBCD2C05A756}" presName="DropPinPlaceHolder" presStyleCnt="0"/>
      <dgm:spPr/>
    </dgm:pt>
    <dgm:pt modelId="{EB6147A2-030D-4456-9113-95946735FE7D}" type="pres">
      <dgm:prSet presAssocID="{1F6D0122-4C54-4236-874B-FBCD2C05A756}" presName="DropPin" presStyleLbl="alignNode1" presStyleIdx="6" presStyleCnt="8"/>
      <dgm:spPr/>
    </dgm:pt>
    <dgm:pt modelId="{2D7E6438-3D66-4D67-84E2-944BCD72050B}" type="pres">
      <dgm:prSet presAssocID="{1F6D0122-4C54-4236-874B-FBCD2C05A756}" presName="Ellipse" presStyleLbl="fgAcc1" presStyleIdx="6" presStyleCnt="8"/>
      <dgm:spPr/>
    </dgm:pt>
    <dgm:pt modelId="{03FFD780-76A8-4FFE-BBF8-B0B6536A59AF}" type="pres">
      <dgm:prSet presAssocID="{1F6D0122-4C54-4236-874B-FBCD2C05A756}" presName="L2TextContainer" presStyleLbl="revTx" presStyleIdx="12" presStyleCnt="16">
        <dgm:presLayoutVars>
          <dgm:bulletEnabled val="1"/>
        </dgm:presLayoutVars>
      </dgm:prSet>
      <dgm:spPr/>
    </dgm:pt>
    <dgm:pt modelId="{DC3B3784-CFF2-4F6A-A6A2-58401825455C}" type="pres">
      <dgm:prSet presAssocID="{1F6D0122-4C54-4236-874B-FBCD2C05A756}" presName="L1TextContainer" presStyleLbl="revTx" presStyleIdx="13" presStyleCnt="16">
        <dgm:presLayoutVars>
          <dgm:chMax val="1"/>
          <dgm:chPref val="1"/>
          <dgm:bulletEnabled val="1"/>
        </dgm:presLayoutVars>
      </dgm:prSet>
      <dgm:spPr/>
    </dgm:pt>
    <dgm:pt modelId="{DC6D03D6-5D8C-4088-B600-BFB27E933F80}" type="pres">
      <dgm:prSet presAssocID="{1F6D0122-4C54-4236-874B-FBCD2C05A756}" presName="ConnectLine" presStyleLbl="dkBgShp" presStyleIdx="8" presStyleCnt="10"/>
      <dgm:spPr/>
    </dgm:pt>
    <dgm:pt modelId="{87FA62FC-5BA7-43F0-8D8A-69D37FDBF5CA}" type="pres">
      <dgm:prSet presAssocID="{1F6D0122-4C54-4236-874B-FBCD2C05A756}" presName="ConnectorPoint" presStyleCnt="0"/>
      <dgm:spPr/>
    </dgm:pt>
    <dgm:pt modelId="{CC635731-556A-4339-B3EE-61B3AA964D9D}" type="pres">
      <dgm:prSet presAssocID="{1F6D0122-4C54-4236-874B-FBCD2C05A756}" presName="Bullet" presStyleLbl="lnNode1" presStyleIdx="6" presStyleCnt="8"/>
      <dgm:spPr/>
    </dgm:pt>
    <dgm:pt modelId="{B44EFDEB-352E-46D9-990C-AC04F3F72A44}" type="pres">
      <dgm:prSet presAssocID="{1F6D0122-4C54-4236-874B-FBCD2C05A756}" presName="EmptyPlaceHolder" presStyleCnt="0"/>
      <dgm:spPr/>
    </dgm:pt>
    <dgm:pt modelId="{37FF119D-2595-4140-BE5F-0E6E0A09CE5D}" type="pres">
      <dgm:prSet presAssocID="{CCDF6CD6-9184-4436-8C05-B818DE344637}" presName="spaceBetweenRectangles" presStyleCnt="0"/>
      <dgm:spPr/>
    </dgm:pt>
    <dgm:pt modelId="{5A2D65B1-703F-487C-8005-6F7CBFB13DBC}" type="pres">
      <dgm:prSet presAssocID="{BD014AB1-77CA-452E-81B2-AB53E1AC71D5}" presName="composite" presStyleCnt="0"/>
      <dgm:spPr/>
    </dgm:pt>
    <dgm:pt modelId="{2A4BDEBC-FC95-4444-8523-02977931D909}" type="pres">
      <dgm:prSet presAssocID="{BD014AB1-77CA-452E-81B2-AB53E1AC71D5}" presName="DropPinPlaceHolder" presStyleCnt="0"/>
      <dgm:spPr/>
    </dgm:pt>
    <dgm:pt modelId="{D3365E5F-75A1-4C37-AF92-56FCE12D9A2B}" type="pres">
      <dgm:prSet presAssocID="{BD014AB1-77CA-452E-81B2-AB53E1AC71D5}" presName="DropPin" presStyleLbl="alignNode1" presStyleIdx="7" presStyleCnt="8"/>
      <dgm:spPr/>
    </dgm:pt>
    <dgm:pt modelId="{FDA9229B-C321-4813-81DF-3DD350690249}" type="pres">
      <dgm:prSet presAssocID="{BD014AB1-77CA-452E-81B2-AB53E1AC71D5}" presName="Ellipse" presStyleLbl="fgAcc1" presStyleIdx="7" presStyleCnt="8"/>
      <dgm:spPr/>
    </dgm:pt>
    <dgm:pt modelId="{C9CE5AD8-8287-4190-B96A-F0656CD87B8E}" type="pres">
      <dgm:prSet presAssocID="{BD014AB1-77CA-452E-81B2-AB53E1AC71D5}" presName="L2TextContainer" presStyleLbl="revTx" presStyleIdx="14" presStyleCnt="16">
        <dgm:presLayoutVars>
          <dgm:bulletEnabled val="1"/>
        </dgm:presLayoutVars>
      </dgm:prSet>
      <dgm:spPr/>
    </dgm:pt>
    <dgm:pt modelId="{7D503E48-82AB-4F64-A660-80CE54225852}" type="pres">
      <dgm:prSet presAssocID="{BD014AB1-77CA-452E-81B2-AB53E1AC71D5}" presName="L1TextContainer" presStyleLbl="revTx" presStyleIdx="15" presStyleCnt="16">
        <dgm:presLayoutVars>
          <dgm:chMax val="1"/>
          <dgm:chPref val="1"/>
          <dgm:bulletEnabled val="1"/>
        </dgm:presLayoutVars>
      </dgm:prSet>
      <dgm:spPr/>
    </dgm:pt>
    <dgm:pt modelId="{6C62685C-1367-49EB-8CB3-C0115D1A8F41}" type="pres">
      <dgm:prSet presAssocID="{BD014AB1-77CA-452E-81B2-AB53E1AC71D5}" presName="ConnectLine" presStyleLbl="dkBgShp" presStyleIdx="9" presStyleCnt="10"/>
      <dgm:spPr/>
    </dgm:pt>
    <dgm:pt modelId="{6781AA5F-DE2B-4ED2-A4A2-00BD06A866B4}" type="pres">
      <dgm:prSet presAssocID="{BD014AB1-77CA-452E-81B2-AB53E1AC71D5}" presName="ConnectorPoint" presStyleCnt="0"/>
      <dgm:spPr/>
    </dgm:pt>
    <dgm:pt modelId="{CCDCA2D7-A8A5-4862-9927-D579DC489918}" type="pres">
      <dgm:prSet presAssocID="{BD014AB1-77CA-452E-81B2-AB53E1AC71D5}" presName="Bullet" presStyleLbl="lnNode1" presStyleIdx="7" presStyleCnt="8"/>
      <dgm:spPr/>
    </dgm:pt>
    <dgm:pt modelId="{8F63F5CD-96F6-48E8-B0BA-6703A2FE69E1}" type="pres">
      <dgm:prSet presAssocID="{BD014AB1-77CA-452E-81B2-AB53E1AC71D5}" presName="EmptyPlaceHolder" presStyleCnt="0"/>
      <dgm:spPr/>
    </dgm:pt>
  </dgm:ptLst>
  <dgm:cxnLst>
    <dgm:cxn modelId="{AA503428-DA21-460D-BA08-DEF76C1ED622}" srcId="{494FE8A6-1C44-4B99-8E26-842C689B61D9}" destId="{BD014AB1-77CA-452E-81B2-AB53E1AC71D5}" srcOrd="7" destOrd="0" parTransId="{ED4D2506-BAC1-4F8B-B19E-84AD1E47C053}" sibTransId="{7D65D25E-C6A8-4986-9AC0-C2A867D195A5}"/>
    <dgm:cxn modelId="{90CC105D-8AF7-473F-B8C1-9877E3F5E2D1}" type="presOf" srcId="{EE607252-A23B-4F46-8781-1971B987737D}" destId="{FDCDA6DC-1037-4125-82C6-489E48416BFD}" srcOrd="0" destOrd="0" presId="urn:microsoft.com/office/officeart/2024/layout/BulletTimeline"/>
    <dgm:cxn modelId="{B4D4226A-E4D0-4955-B69D-230ACF84965B}" srcId="{494FE8A6-1C44-4B99-8E26-842C689B61D9}" destId="{1F8C88F2-A735-4EAC-A772-570D07065216}" srcOrd="2" destOrd="0" parTransId="{AA94E7B0-2125-4E07-9C31-1D104AD0C712}" sibTransId="{B3B0F9F6-6970-4915-BB58-F9A6220437E8}"/>
    <dgm:cxn modelId="{594FDE59-348F-4907-9735-EB66A9933367}" type="presOf" srcId="{1F8C88F2-A735-4EAC-A772-570D07065216}" destId="{4D9D6EF3-CC79-404F-81BD-3AAF21874573}" srcOrd="0" destOrd="0" presId="urn:microsoft.com/office/officeart/2024/layout/BulletTimeline"/>
    <dgm:cxn modelId="{4E4E057D-80FE-4862-B658-9DAA0095DBE2}" type="presOf" srcId="{1F6D0122-4C54-4236-874B-FBCD2C05A756}" destId="{DC3B3784-CFF2-4F6A-A6A2-58401825455C}" srcOrd="0" destOrd="0" presId="urn:microsoft.com/office/officeart/2024/layout/BulletTimeline"/>
    <dgm:cxn modelId="{3AC91D7F-8A0E-46BE-95EF-E437FE8C264A}" type="presOf" srcId="{494FE8A6-1C44-4B99-8E26-842C689B61D9}" destId="{D344F25D-6E78-4FF2-ACB3-88A384FA10D2}" srcOrd="0" destOrd="0" presId="urn:microsoft.com/office/officeart/2024/layout/BulletTimeline"/>
    <dgm:cxn modelId="{6BA19E91-FCCD-4EE7-A96F-87EB4B29BC5A}" type="presOf" srcId="{64EE4B23-7F13-404B-B8B4-334356B59928}" destId="{8C3C6F24-83AC-4FE3-B33C-658D56780C8B}" srcOrd="0" destOrd="0" presId="urn:microsoft.com/office/officeart/2024/layout/BulletTimeline"/>
    <dgm:cxn modelId="{11C8D696-861B-4A76-95EE-6FB6378ED2A4}" srcId="{494FE8A6-1C44-4B99-8E26-842C689B61D9}" destId="{64EE4B23-7F13-404B-B8B4-334356B59928}" srcOrd="3" destOrd="0" parTransId="{D1D89B99-19DC-497D-9D25-1FDA0330717E}" sibTransId="{D688C627-DCD0-4E91-92D9-A19ECB71279B}"/>
    <dgm:cxn modelId="{F12D24A3-30AD-449B-904C-9838D638E3A1}" type="presOf" srcId="{EED610B3-5C72-4674-B7BF-9FE1D9360C27}" destId="{127CAD12-C249-459C-97AD-5A6F2C07408A}" srcOrd="0" destOrd="0" presId="urn:microsoft.com/office/officeart/2024/layout/BulletTimeline"/>
    <dgm:cxn modelId="{04E872B8-0427-4C0A-95C0-1CACB9891E16}" srcId="{494FE8A6-1C44-4B99-8E26-842C689B61D9}" destId="{D9A3F598-53DD-4319-8302-A0BABA86F7BE}" srcOrd="5" destOrd="0" parTransId="{0056B186-3111-4340-B65B-07723B728A9B}" sibTransId="{D5D4727B-59DA-4772-A9CC-A82BBF34477D}"/>
    <dgm:cxn modelId="{8A450EC2-32E9-4614-B313-04962C84EBA0}" type="presOf" srcId="{5143AB7B-68A3-405D-90F5-4BAE0F9A1CF3}" destId="{2C3A9FFE-977E-4708-87BA-74F6789F4A5C}" srcOrd="0" destOrd="0" presId="urn:microsoft.com/office/officeart/2024/layout/BulletTimeline"/>
    <dgm:cxn modelId="{B5F9CCC2-EEDB-42D1-AE3F-51EBE7E39924}" type="presOf" srcId="{BD014AB1-77CA-452E-81B2-AB53E1AC71D5}" destId="{7D503E48-82AB-4F64-A660-80CE54225852}" srcOrd="0" destOrd="0" presId="urn:microsoft.com/office/officeart/2024/layout/BulletTimeline"/>
    <dgm:cxn modelId="{B54DCBC9-73CC-4FFC-875D-D47BEE3F16EE}" srcId="{494FE8A6-1C44-4B99-8E26-842C689B61D9}" destId="{1F6D0122-4C54-4236-874B-FBCD2C05A756}" srcOrd="6" destOrd="0" parTransId="{227020D6-C827-4B5B-98B0-979CDD7DD552}" sibTransId="{CCDF6CD6-9184-4436-8C05-B818DE344637}"/>
    <dgm:cxn modelId="{5BADC5E4-7D95-4C2C-8CA9-F6D826797BA8}" srcId="{494FE8A6-1C44-4B99-8E26-842C689B61D9}" destId="{EED610B3-5C72-4674-B7BF-9FE1D9360C27}" srcOrd="4" destOrd="0" parTransId="{854F3891-C331-4452-A863-3B6BC76F1E11}" sibTransId="{3BDC2744-03FC-4F5D-BE4D-0A2DD4B1B366}"/>
    <dgm:cxn modelId="{5C59D8EE-57D7-4776-B55E-E7AB66FF5B6B}" srcId="{494FE8A6-1C44-4B99-8E26-842C689B61D9}" destId="{5143AB7B-68A3-405D-90F5-4BAE0F9A1CF3}" srcOrd="1" destOrd="0" parTransId="{672DFA5B-5CAA-49A3-9089-E754C1706F93}" sibTransId="{FD46965C-DB47-4084-998A-8BF2610936B5}"/>
    <dgm:cxn modelId="{C20EB8F1-B2D6-4899-910B-EAF9EE85EC47}" type="presOf" srcId="{D9A3F598-53DD-4319-8302-A0BABA86F7BE}" destId="{35614524-BD58-4E42-89B7-5E60D1DD85B4}" srcOrd="0" destOrd="0" presId="urn:microsoft.com/office/officeart/2024/layout/BulletTimeline"/>
    <dgm:cxn modelId="{CCDD42FB-5313-4818-AC96-CC8926C0CA96}" srcId="{494FE8A6-1C44-4B99-8E26-842C689B61D9}" destId="{EE607252-A23B-4F46-8781-1971B987737D}" srcOrd="0" destOrd="0" parTransId="{63D51092-1BBE-40A7-ABF5-5BE326A07FB4}" sibTransId="{CD3E17E1-A06E-4DE6-B2B3-544BA6A3074A}"/>
    <dgm:cxn modelId="{DB3D6DBC-B292-46DF-8774-A51ECE1F1FDA}" type="presParOf" srcId="{D344F25D-6E78-4FF2-ACB3-88A384FA10D2}" destId="{EB5FF6A3-5183-47A9-91DD-CCB96706A1FD}" srcOrd="0" destOrd="0" presId="urn:microsoft.com/office/officeart/2024/layout/BulletTimeline"/>
    <dgm:cxn modelId="{040963AA-8E64-421B-984E-70366E3860D1}" type="presParOf" srcId="{EB5FF6A3-5183-47A9-91DD-CCB96706A1FD}" destId="{C33B1CC3-D632-4E55-8D4A-E8F5BE89D366}" srcOrd="0" destOrd="0" presId="urn:microsoft.com/office/officeart/2024/layout/BulletTimeline"/>
    <dgm:cxn modelId="{0FB3BBCA-E8A9-484E-B8C2-D1603BD669E1}" type="presParOf" srcId="{EB5FF6A3-5183-47A9-91DD-CCB96706A1FD}" destId="{71724C94-F193-41E0-8D9E-BA1E5EA94511}" srcOrd="1" destOrd="0" presId="urn:microsoft.com/office/officeart/2024/layout/BulletTimeline"/>
    <dgm:cxn modelId="{6F3361F5-A496-46B7-B779-897F20005BC2}" type="presParOf" srcId="{D344F25D-6E78-4FF2-ACB3-88A384FA10D2}" destId="{08D9C1A1-40F2-4D54-BEBC-DB89211CC817}" srcOrd="1" destOrd="0" presId="urn:microsoft.com/office/officeart/2024/layout/BulletTimeline"/>
    <dgm:cxn modelId="{B4F0A634-4751-431F-9928-C30D81DB2953}" type="presParOf" srcId="{08D9C1A1-40F2-4D54-BEBC-DB89211CC817}" destId="{4D53E2CE-80E7-4BF0-87EA-33A2D908DF97}" srcOrd="0" destOrd="0" presId="urn:microsoft.com/office/officeart/2024/layout/BulletTimeline"/>
    <dgm:cxn modelId="{63BC8694-A570-41A7-A6B5-3A57E4A73464}" type="presParOf" srcId="{4D53E2CE-80E7-4BF0-87EA-33A2D908DF97}" destId="{F957A375-792B-438E-B585-282D7F56A2F8}" srcOrd="0" destOrd="0" presId="urn:microsoft.com/office/officeart/2024/layout/BulletTimeline"/>
    <dgm:cxn modelId="{641AAD8F-81B2-4C13-AB79-5F5C0B8CD728}" type="presParOf" srcId="{F957A375-792B-438E-B585-282D7F56A2F8}" destId="{7DB6601A-0D5A-477A-B778-8AE77D9F9479}" srcOrd="0" destOrd="0" presId="urn:microsoft.com/office/officeart/2024/layout/BulletTimeline"/>
    <dgm:cxn modelId="{0C12FD6A-0923-437A-B579-05D5B70354C8}" type="presParOf" srcId="{F957A375-792B-438E-B585-282D7F56A2F8}" destId="{FDB6C7AC-60F9-48E5-9EB0-2939954DE7C6}" srcOrd="1" destOrd="0" presId="urn:microsoft.com/office/officeart/2024/layout/BulletTimeline"/>
    <dgm:cxn modelId="{EFA60140-AE68-4B4F-82C7-F41AEEF68FC3}" type="presParOf" srcId="{4D53E2CE-80E7-4BF0-87EA-33A2D908DF97}" destId="{686DB5CA-CA79-4389-903F-34F677F2314E}" srcOrd="1" destOrd="0" presId="urn:microsoft.com/office/officeart/2024/layout/BulletTimeline"/>
    <dgm:cxn modelId="{F73BF451-62E5-4BDF-A6EA-650F3121A594}" type="presParOf" srcId="{4D53E2CE-80E7-4BF0-87EA-33A2D908DF97}" destId="{FDCDA6DC-1037-4125-82C6-489E48416BFD}" srcOrd="2" destOrd="0" presId="urn:microsoft.com/office/officeart/2024/layout/BulletTimeline"/>
    <dgm:cxn modelId="{E68506EF-4BA5-4AF7-A166-AEFABFD6CA93}" type="presParOf" srcId="{4D53E2CE-80E7-4BF0-87EA-33A2D908DF97}" destId="{46F0C544-FDE3-467A-8AEB-9E2CED107137}" srcOrd="3" destOrd="0" presId="urn:microsoft.com/office/officeart/2024/layout/BulletTimeline"/>
    <dgm:cxn modelId="{6C9C785B-784E-47B5-9C5E-1321E2FD2834}" type="presParOf" srcId="{4D53E2CE-80E7-4BF0-87EA-33A2D908DF97}" destId="{B4BC9C8A-D795-49E4-A4C7-819CED054F4E}" srcOrd="4" destOrd="0" presId="urn:microsoft.com/office/officeart/2024/layout/BulletTimeline"/>
    <dgm:cxn modelId="{BF74275D-6725-449C-8B7F-EBFDC4CB1360}" type="presParOf" srcId="{B4BC9C8A-D795-49E4-A4C7-819CED054F4E}" destId="{19451DBC-1069-4611-AD71-FCC2125CB176}" srcOrd="0" destOrd="0" presId="urn:microsoft.com/office/officeart/2024/layout/BulletTimeline"/>
    <dgm:cxn modelId="{966EC12C-C2A3-451B-9FB2-E6250B0EA13E}" type="presParOf" srcId="{4D53E2CE-80E7-4BF0-87EA-33A2D908DF97}" destId="{B024C0A1-7CEF-40FC-8270-C75685249D18}" srcOrd="5" destOrd="0" presId="urn:microsoft.com/office/officeart/2024/layout/BulletTimeline"/>
    <dgm:cxn modelId="{28D1A2C2-8D88-43ED-BE09-129DE4711935}" type="presParOf" srcId="{08D9C1A1-40F2-4D54-BEBC-DB89211CC817}" destId="{6A040346-3350-443D-A75A-4687400631C5}" srcOrd="1" destOrd="0" presId="urn:microsoft.com/office/officeart/2024/layout/BulletTimeline"/>
    <dgm:cxn modelId="{BD3A266F-DCD5-4C27-BAE2-E0D3F1EF66E6}" type="presParOf" srcId="{08D9C1A1-40F2-4D54-BEBC-DB89211CC817}" destId="{AA302CED-DDE4-4226-951A-F72F5DB1D82F}" srcOrd="2" destOrd="0" presId="urn:microsoft.com/office/officeart/2024/layout/BulletTimeline"/>
    <dgm:cxn modelId="{1F2E9604-8B27-4D10-8D5F-17E10149D6D0}" type="presParOf" srcId="{AA302CED-DDE4-4226-951A-F72F5DB1D82F}" destId="{84121B59-B2E3-45A3-A72F-B2CC0E27D2B1}" srcOrd="0" destOrd="0" presId="urn:microsoft.com/office/officeart/2024/layout/BulletTimeline"/>
    <dgm:cxn modelId="{B561ED66-C5AB-4A39-AC94-D0A66D33FB0D}" type="presParOf" srcId="{84121B59-B2E3-45A3-A72F-B2CC0E27D2B1}" destId="{E65735FA-744D-4BD8-8AAC-87E6B7D17E17}" srcOrd="0" destOrd="0" presId="urn:microsoft.com/office/officeart/2024/layout/BulletTimeline"/>
    <dgm:cxn modelId="{59292D55-F998-4EA4-930A-9EC3C8101338}" type="presParOf" srcId="{84121B59-B2E3-45A3-A72F-B2CC0E27D2B1}" destId="{D33DBD71-D2FD-4206-9891-897ECF36E1D6}" srcOrd="1" destOrd="0" presId="urn:microsoft.com/office/officeart/2024/layout/BulletTimeline"/>
    <dgm:cxn modelId="{F4512AE2-9965-479D-B8D9-8D4DE1840E81}" type="presParOf" srcId="{AA302CED-DDE4-4226-951A-F72F5DB1D82F}" destId="{12090259-83CE-4CF8-9E50-D75E267D0881}" srcOrd="1" destOrd="0" presId="urn:microsoft.com/office/officeart/2024/layout/BulletTimeline"/>
    <dgm:cxn modelId="{097D11CB-B7BD-4080-9C70-491CAAB398CE}" type="presParOf" srcId="{AA302CED-DDE4-4226-951A-F72F5DB1D82F}" destId="{2C3A9FFE-977E-4708-87BA-74F6789F4A5C}" srcOrd="2" destOrd="0" presId="urn:microsoft.com/office/officeart/2024/layout/BulletTimeline"/>
    <dgm:cxn modelId="{EF82A2D1-0BB4-42CA-99A5-7851F463A50C}" type="presParOf" srcId="{AA302CED-DDE4-4226-951A-F72F5DB1D82F}" destId="{99E55938-4D19-4983-810E-A4ECFD814913}" srcOrd="3" destOrd="0" presId="urn:microsoft.com/office/officeart/2024/layout/BulletTimeline"/>
    <dgm:cxn modelId="{AEF7E7BD-F9D2-4047-B9D9-3DCEF8183881}" type="presParOf" srcId="{AA302CED-DDE4-4226-951A-F72F5DB1D82F}" destId="{72F4F7FC-EA10-4BE5-8F85-3DF6E04F63D4}" srcOrd="4" destOrd="0" presId="urn:microsoft.com/office/officeart/2024/layout/BulletTimeline"/>
    <dgm:cxn modelId="{59A8E25C-C2DD-461A-969C-680EDA8772FA}" type="presParOf" srcId="{72F4F7FC-EA10-4BE5-8F85-3DF6E04F63D4}" destId="{5F5D77B3-7F0A-4CF6-BEC9-A0F434E5FD8B}" srcOrd="0" destOrd="0" presId="urn:microsoft.com/office/officeart/2024/layout/BulletTimeline"/>
    <dgm:cxn modelId="{5E4FD48F-A512-4C0A-BE94-19ED01C8D80A}" type="presParOf" srcId="{AA302CED-DDE4-4226-951A-F72F5DB1D82F}" destId="{05A5EED3-09A1-466B-A01E-C24189B50212}" srcOrd="5" destOrd="0" presId="urn:microsoft.com/office/officeart/2024/layout/BulletTimeline"/>
    <dgm:cxn modelId="{75FA04E9-24C5-43D1-9DE0-7513869E5497}" type="presParOf" srcId="{08D9C1A1-40F2-4D54-BEBC-DB89211CC817}" destId="{7AD5ABCA-7C92-4041-B01D-02462EBA04DB}" srcOrd="3" destOrd="0" presId="urn:microsoft.com/office/officeart/2024/layout/BulletTimeline"/>
    <dgm:cxn modelId="{BABF6616-2D6B-4797-A4EA-2BBB52188AB8}" type="presParOf" srcId="{08D9C1A1-40F2-4D54-BEBC-DB89211CC817}" destId="{F611BDF6-0BAB-4939-9C0F-473661F60BBC}" srcOrd="4" destOrd="0" presId="urn:microsoft.com/office/officeart/2024/layout/BulletTimeline"/>
    <dgm:cxn modelId="{F2815F1F-EEFA-4C20-86C0-CD18BA01606D}" type="presParOf" srcId="{F611BDF6-0BAB-4939-9C0F-473661F60BBC}" destId="{7D8D06F8-98B9-4D95-92ED-77266C71F96D}" srcOrd="0" destOrd="0" presId="urn:microsoft.com/office/officeart/2024/layout/BulletTimeline"/>
    <dgm:cxn modelId="{DCD28507-7A4D-490A-BA09-EF0A32A15A6F}" type="presParOf" srcId="{7D8D06F8-98B9-4D95-92ED-77266C71F96D}" destId="{0BB566EB-CA48-41CA-85DE-4F9E17090C23}" srcOrd="0" destOrd="0" presId="urn:microsoft.com/office/officeart/2024/layout/BulletTimeline"/>
    <dgm:cxn modelId="{184269A8-E626-42D9-94FB-4E98FEE247F8}" type="presParOf" srcId="{7D8D06F8-98B9-4D95-92ED-77266C71F96D}" destId="{2B523A0E-F519-4F68-8AA5-33C4E60FBCCA}" srcOrd="1" destOrd="0" presId="urn:microsoft.com/office/officeart/2024/layout/BulletTimeline"/>
    <dgm:cxn modelId="{AD5A7374-6FB6-4232-A1F6-72CB3DCE8D5E}" type="presParOf" srcId="{F611BDF6-0BAB-4939-9C0F-473661F60BBC}" destId="{87690600-05F5-4D34-93BE-2855095C55A0}" srcOrd="1" destOrd="0" presId="urn:microsoft.com/office/officeart/2024/layout/BulletTimeline"/>
    <dgm:cxn modelId="{6D72DB35-97FA-4F65-8271-6EC2034761C4}" type="presParOf" srcId="{F611BDF6-0BAB-4939-9C0F-473661F60BBC}" destId="{4D9D6EF3-CC79-404F-81BD-3AAF21874573}" srcOrd="2" destOrd="0" presId="urn:microsoft.com/office/officeart/2024/layout/BulletTimeline"/>
    <dgm:cxn modelId="{43104353-8CBE-4681-B221-DD0C91E11296}" type="presParOf" srcId="{F611BDF6-0BAB-4939-9C0F-473661F60BBC}" destId="{941E6F75-B49E-4805-ADCF-7366293B8AA9}" srcOrd="3" destOrd="0" presId="urn:microsoft.com/office/officeart/2024/layout/BulletTimeline"/>
    <dgm:cxn modelId="{73AAAAE0-C7CB-4793-BA1A-F5FC6FB0E50E}" type="presParOf" srcId="{F611BDF6-0BAB-4939-9C0F-473661F60BBC}" destId="{BF3C5773-C0BA-41C3-A4C6-213479A430A0}" srcOrd="4" destOrd="0" presId="urn:microsoft.com/office/officeart/2024/layout/BulletTimeline"/>
    <dgm:cxn modelId="{EE9DF559-2EDE-4ED2-8508-088AC7D3A19E}" type="presParOf" srcId="{BF3C5773-C0BA-41C3-A4C6-213479A430A0}" destId="{F634C016-1146-46C8-B2E7-D9E78106B7D2}" srcOrd="0" destOrd="0" presId="urn:microsoft.com/office/officeart/2024/layout/BulletTimeline"/>
    <dgm:cxn modelId="{E5775B50-F2ED-4231-8EFB-9BB612F64018}" type="presParOf" srcId="{F611BDF6-0BAB-4939-9C0F-473661F60BBC}" destId="{71C9EEB3-0846-47AB-98F4-515A2A4A18FE}" srcOrd="5" destOrd="0" presId="urn:microsoft.com/office/officeart/2024/layout/BulletTimeline"/>
    <dgm:cxn modelId="{6B0031F4-4831-41B8-A058-CE187AD21D42}" type="presParOf" srcId="{08D9C1A1-40F2-4D54-BEBC-DB89211CC817}" destId="{D091D90B-D04B-42AD-B6B7-A0C8DF38B279}" srcOrd="5" destOrd="0" presId="urn:microsoft.com/office/officeart/2024/layout/BulletTimeline"/>
    <dgm:cxn modelId="{D2F7157F-2CEF-4E51-8E50-EF7C336CCEB6}" type="presParOf" srcId="{08D9C1A1-40F2-4D54-BEBC-DB89211CC817}" destId="{5036074D-29E8-40B1-8D50-74369033D807}" srcOrd="6" destOrd="0" presId="urn:microsoft.com/office/officeart/2024/layout/BulletTimeline"/>
    <dgm:cxn modelId="{65A774F8-FE15-4DE0-A331-9D5430FFAD17}" type="presParOf" srcId="{5036074D-29E8-40B1-8D50-74369033D807}" destId="{44809DE0-0C3F-4831-878F-2DDBF8A84DC1}" srcOrd="0" destOrd="0" presId="urn:microsoft.com/office/officeart/2024/layout/BulletTimeline"/>
    <dgm:cxn modelId="{0444C726-896D-4412-A55B-159EF5D50986}" type="presParOf" srcId="{44809DE0-0C3F-4831-878F-2DDBF8A84DC1}" destId="{4B147B80-861C-4E3A-A019-8208D5359502}" srcOrd="0" destOrd="0" presId="urn:microsoft.com/office/officeart/2024/layout/BulletTimeline"/>
    <dgm:cxn modelId="{51F629B0-24FA-4E1E-AB7B-36ED90EE1E20}" type="presParOf" srcId="{44809DE0-0C3F-4831-878F-2DDBF8A84DC1}" destId="{4C2A5B2A-F598-49A5-9D70-D71BB0B51273}" srcOrd="1" destOrd="0" presId="urn:microsoft.com/office/officeart/2024/layout/BulletTimeline"/>
    <dgm:cxn modelId="{A8BCD6D0-DEE1-4FAF-B98E-C89811228DE0}" type="presParOf" srcId="{5036074D-29E8-40B1-8D50-74369033D807}" destId="{7AD4ECF3-8666-4EE0-9287-94FCEA4107BC}" srcOrd="1" destOrd="0" presId="urn:microsoft.com/office/officeart/2024/layout/BulletTimeline"/>
    <dgm:cxn modelId="{12F4878F-5474-4F2D-AF57-08C9DCFA2D0E}" type="presParOf" srcId="{5036074D-29E8-40B1-8D50-74369033D807}" destId="{8C3C6F24-83AC-4FE3-B33C-658D56780C8B}" srcOrd="2" destOrd="0" presId="urn:microsoft.com/office/officeart/2024/layout/BulletTimeline"/>
    <dgm:cxn modelId="{880BBA05-F4F1-4624-A680-941137BE6560}" type="presParOf" srcId="{5036074D-29E8-40B1-8D50-74369033D807}" destId="{3767235F-DDAD-4E5B-A2D1-017F6795E906}" srcOrd="3" destOrd="0" presId="urn:microsoft.com/office/officeart/2024/layout/BulletTimeline"/>
    <dgm:cxn modelId="{4F846FC5-4467-4C36-B2BC-C6088F71F214}" type="presParOf" srcId="{5036074D-29E8-40B1-8D50-74369033D807}" destId="{BC665613-C766-4199-8B79-5808F902FB5F}" srcOrd="4" destOrd="0" presId="urn:microsoft.com/office/officeart/2024/layout/BulletTimeline"/>
    <dgm:cxn modelId="{446192AF-7192-41AA-B026-D94A932F429A}" type="presParOf" srcId="{BC665613-C766-4199-8B79-5808F902FB5F}" destId="{07024344-8745-4A03-8FB0-F21C2A5353A3}" srcOrd="0" destOrd="0" presId="urn:microsoft.com/office/officeart/2024/layout/BulletTimeline"/>
    <dgm:cxn modelId="{89362843-567B-492B-9B0D-17C5DAE48A3F}" type="presParOf" srcId="{5036074D-29E8-40B1-8D50-74369033D807}" destId="{6671EFF3-9E7F-43CC-82EC-E9A67201B7AD}" srcOrd="5" destOrd="0" presId="urn:microsoft.com/office/officeart/2024/layout/BulletTimeline"/>
    <dgm:cxn modelId="{D0363521-A2D0-44EA-97E4-DCE442D90392}" type="presParOf" srcId="{08D9C1A1-40F2-4D54-BEBC-DB89211CC817}" destId="{BC409156-7296-4797-97D9-CAA2FC501D3B}" srcOrd="7" destOrd="0" presId="urn:microsoft.com/office/officeart/2024/layout/BulletTimeline"/>
    <dgm:cxn modelId="{AE61F96F-821F-4D44-8431-9FFE440FFE1E}" type="presParOf" srcId="{08D9C1A1-40F2-4D54-BEBC-DB89211CC817}" destId="{DD9F7C68-2EEA-4D09-BAF8-204012FD0F0A}" srcOrd="8" destOrd="0" presId="urn:microsoft.com/office/officeart/2024/layout/BulletTimeline"/>
    <dgm:cxn modelId="{32D38F72-35B4-422D-9ABA-D54C01F526B2}" type="presParOf" srcId="{DD9F7C68-2EEA-4D09-BAF8-204012FD0F0A}" destId="{703BE853-93B2-4599-AF97-901D37BF1453}" srcOrd="0" destOrd="0" presId="urn:microsoft.com/office/officeart/2024/layout/BulletTimeline"/>
    <dgm:cxn modelId="{BE225833-140C-4F63-B539-06CD1B5C94EE}" type="presParOf" srcId="{703BE853-93B2-4599-AF97-901D37BF1453}" destId="{AFD36CCC-D5BF-4F9D-9627-0C4B9A61710D}" srcOrd="0" destOrd="0" presId="urn:microsoft.com/office/officeart/2024/layout/BulletTimeline"/>
    <dgm:cxn modelId="{534ACC85-258A-485C-BF87-505FDCE5D03B}" type="presParOf" srcId="{703BE853-93B2-4599-AF97-901D37BF1453}" destId="{F7F8778B-B769-434F-B5F6-F98DBC43D03A}" srcOrd="1" destOrd="0" presId="urn:microsoft.com/office/officeart/2024/layout/BulletTimeline"/>
    <dgm:cxn modelId="{A10EAA00-456B-4F44-BB03-D0D12925C1F1}" type="presParOf" srcId="{DD9F7C68-2EEA-4D09-BAF8-204012FD0F0A}" destId="{DF3E1327-F970-4EA8-BB96-D4B23FE1905D}" srcOrd="1" destOrd="0" presId="urn:microsoft.com/office/officeart/2024/layout/BulletTimeline"/>
    <dgm:cxn modelId="{CD5F7C17-3808-4102-BFCE-1B03D80C405D}" type="presParOf" srcId="{DD9F7C68-2EEA-4D09-BAF8-204012FD0F0A}" destId="{127CAD12-C249-459C-97AD-5A6F2C07408A}" srcOrd="2" destOrd="0" presId="urn:microsoft.com/office/officeart/2024/layout/BulletTimeline"/>
    <dgm:cxn modelId="{67DCD423-FF3C-4C98-85FA-D14EE6D353C4}" type="presParOf" srcId="{DD9F7C68-2EEA-4D09-BAF8-204012FD0F0A}" destId="{2FAEB421-05DA-4995-A453-3BA89FD0E5C2}" srcOrd="3" destOrd="0" presId="urn:microsoft.com/office/officeart/2024/layout/BulletTimeline"/>
    <dgm:cxn modelId="{B1696E11-18D4-42EB-8B23-716AB1C555CC}" type="presParOf" srcId="{DD9F7C68-2EEA-4D09-BAF8-204012FD0F0A}" destId="{0C1A2CA7-1E24-4506-A6A6-DCEB8B785541}" srcOrd="4" destOrd="0" presId="urn:microsoft.com/office/officeart/2024/layout/BulletTimeline"/>
    <dgm:cxn modelId="{DCC68CFA-9A7A-4B60-B093-026C083CA560}" type="presParOf" srcId="{0C1A2CA7-1E24-4506-A6A6-DCEB8B785541}" destId="{96DD714D-9377-4E03-97C8-8A5407A32099}" srcOrd="0" destOrd="0" presId="urn:microsoft.com/office/officeart/2024/layout/BulletTimeline"/>
    <dgm:cxn modelId="{0D189C7C-53CC-4C5B-8DD8-6B18B7B7D27D}" type="presParOf" srcId="{DD9F7C68-2EEA-4D09-BAF8-204012FD0F0A}" destId="{67118F91-AFA1-4200-846E-E7B4BB09046F}" srcOrd="5" destOrd="0" presId="urn:microsoft.com/office/officeart/2024/layout/BulletTimeline"/>
    <dgm:cxn modelId="{3AAAA196-6EA8-40D3-BCC3-FFF174800422}" type="presParOf" srcId="{08D9C1A1-40F2-4D54-BEBC-DB89211CC817}" destId="{0D73510D-07FB-4C7A-931A-645522695E8A}" srcOrd="9" destOrd="0" presId="urn:microsoft.com/office/officeart/2024/layout/BulletTimeline"/>
    <dgm:cxn modelId="{30335672-9A68-40FD-97D2-E57F9C94AD11}" type="presParOf" srcId="{08D9C1A1-40F2-4D54-BEBC-DB89211CC817}" destId="{816489FF-DAAF-4A45-A36F-F40848B1E422}" srcOrd="10" destOrd="0" presId="urn:microsoft.com/office/officeart/2024/layout/BulletTimeline"/>
    <dgm:cxn modelId="{E78E15D7-9646-4D32-9BF8-9353C6E70456}" type="presParOf" srcId="{816489FF-DAAF-4A45-A36F-F40848B1E422}" destId="{A51129D1-56D0-4F44-9A0F-F189E861F554}" srcOrd="0" destOrd="0" presId="urn:microsoft.com/office/officeart/2024/layout/BulletTimeline"/>
    <dgm:cxn modelId="{9C805529-78F8-4254-B9BA-8CABCF555819}" type="presParOf" srcId="{A51129D1-56D0-4F44-9A0F-F189E861F554}" destId="{F5F0AD32-B78A-41E4-9AD7-24A615C69412}" srcOrd="0" destOrd="0" presId="urn:microsoft.com/office/officeart/2024/layout/BulletTimeline"/>
    <dgm:cxn modelId="{1638BDD1-4931-4F3B-BEB8-BCB3C677F8D8}" type="presParOf" srcId="{A51129D1-56D0-4F44-9A0F-F189E861F554}" destId="{6FD5DA06-111C-49ED-92E2-D71A12002F81}" srcOrd="1" destOrd="0" presId="urn:microsoft.com/office/officeart/2024/layout/BulletTimeline"/>
    <dgm:cxn modelId="{9797AE85-00B9-41A2-96FB-24B06BDE2749}" type="presParOf" srcId="{816489FF-DAAF-4A45-A36F-F40848B1E422}" destId="{5895CB79-E94E-44B7-9B02-97DA0B1C63F2}" srcOrd="1" destOrd="0" presId="urn:microsoft.com/office/officeart/2024/layout/BulletTimeline"/>
    <dgm:cxn modelId="{6674A507-A85F-4EA0-A6D0-BA95E60CF2B2}" type="presParOf" srcId="{816489FF-DAAF-4A45-A36F-F40848B1E422}" destId="{35614524-BD58-4E42-89B7-5E60D1DD85B4}" srcOrd="2" destOrd="0" presId="urn:microsoft.com/office/officeart/2024/layout/BulletTimeline"/>
    <dgm:cxn modelId="{1DE2462C-52CC-4EBA-9E80-292998A7FEC0}" type="presParOf" srcId="{816489FF-DAAF-4A45-A36F-F40848B1E422}" destId="{B59DFFB1-2C9E-4B85-B9D7-E169C1F3825A}" srcOrd="3" destOrd="0" presId="urn:microsoft.com/office/officeart/2024/layout/BulletTimeline"/>
    <dgm:cxn modelId="{F8132749-D92A-4A35-9F68-A0CE23810408}" type="presParOf" srcId="{816489FF-DAAF-4A45-A36F-F40848B1E422}" destId="{1C825CBC-8EEF-45DC-992E-360145464D68}" srcOrd="4" destOrd="0" presId="urn:microsoft.com/office/officeart/2024/layout/BulletTimeline"/>
    <dgm:cxn modelId="{B91636C5-E808-42CC-B054-370ED62C8090}" type="presParOf" srcId="{1C825CBC-8EEF-45DC-992E-360145464D68}" destId="{CF94D146-1AC3-4513-8E30-1F4376CFE656}" srcOrd="0" destOrd="0" presId="urn:microsoft.com/office/officeart/2024/layout/BulletTimeline"/>
    <dgm:cxn modelId="{0BA6ABEF-1850-4EC0-BF67-21B2BB369B13}" type="presParOf" srcId="{816489FF-DAAF-4A45-A36F-F40848B1E422}" destId="{25C53157-8A55-4FFB-9126-94DE2F124CDC}" srcOrd="5" destOrd="0" presId="urn:microsoft.com/office/officeart/2024/layout/BulletTimeline"/>
    <dgm:cxn modelId="{0AC46A5A-9599-4D06-8EC7-2D5A5DD73C27}" type="presParOf" srcId="{08D9C1A1-40F2-4D54-BEBC-DB89211CC817}" destId="{952CACDD-6BC1-4C5C-BC44-E73679F62A4F}" srcOrd="11" destOrd="0" presId="urn:microsoft.com/office/officeart/2024/layout/BulletTimeline"/>
    <dgm:cxn modelId="{32C723F5-F38F-4454-BB35-0DA653B89AF6}" type="presParOf" srcId="{08D9C1A1-40F2-4D54-BEBC-DB89211CC817}" destId="{18768FAA-E8FF-4BE4-867F-9319D5BBBED0}" srcOrd="12" destOrd="0" presId="urn:microsoft.com/office/officeart/2024/layout/BulletTimeline"/>
    <dgm:cxn modelId="{0D844193-1A37-4852-96F8-926A205A0EC2}" type="presParOf" srcId="{18768FAA-E8FF-4BE4-867F-9319D5BBBED0}" destId="{23196331-D959-406B-A8D6-731AB8B1B8B7}" srcOrd="0" destOrd="0" presId="urn:microsoft.com/office/officeart/2024/layout/BulletTimeline"/>
    <dgm:cxn modelId="{80D891D0-C936-4388-BC6D-5B7CEAF3B119}" type="presParOf" srcId="{23196331-D959-406B-A8D6-731AB8B1B8B7}" destId="{EB6147A2-030D-4456-9113-95946735FE7D}" srcOrd="0" destOrd="0" presId="urn:microsoft.com/office/officeart/2024/layout/BulletTimeline"/>
    <dgm:cxn modelId="{9092C759-0934-4ADE-A2C0-47139E28F0D5}" type="presParOf" srcId="{23196331-D959-406B-A8D6-731AB8B1B8B7}" destId="{2D7E6438-3D66-4D67-84E2-944BCD72050B}" srcOrd="1" destOrd="0" presId="urn:microsoft.com/office/officeart/2024/layout/BulletTimeline"/>
    <dgm:cxn modelId="{2ED1038D-E23F-4825-AE41-F2B64E68FE67}" type="presParOf" srcId="{18768FAA-E8FF-4BE4-867F-9319D5BBBED0}" destId="{03FFD780-76A8-4FFE-BBF8-B0B6536A59AF}" srcOrd="1" destOrd="0" presId="urn:microsoft.com/office/officeart/2024/layout/BulletTimeline"/>
    <dgm:cxn modelId="{3A331120-76D5-4600-B8AE-BC3545A203DF}" type="presParOf" srcId="{18768FAA-E8FF-4BE4-867F-9319D5BBBED0}" destId="{DC3B3784-CFF2-4F6A-A6A2-58401825455C}" srcOrd="2" destOrd="0" presId="urn:microsoft.com/office/officeart/2024/layout/BulletTimeline"/>
    <dgm:cxn modelId="{255D28EC-71D5-4119-995D-8BFF111148D6}" type="presParOf" srcId="{18768FAA-E8FF-4BE4-867F-9319D5BBBED0}" destId="{DC6D03D6-5D8C-4088-B600-BFB27E933F80}" srcOrd="3" destOrd="0" presId="urn:microsoft.com/office/officeart/2024/layout/BulletTimeline"/>
    <dgm:cxn modelId="{DA34DB6B-DCB6-4E40-9073-EDB9769FB96D}" type="presParOf" srcId="{18768FAA-E8FF-4BE4-867F-9319D5BBBED0}" destId="{87FA62FC-5BA7-43F0-8D8A-69D37FDBF5CA}" srcOrd="4" destOrd="0" presId="urn:microsoft.com/office/officeart/2024/layout/BulletTimeline"/>
    <dgm:cxn modelId="{60C32A17-CF95-44FD-96BB-9058D3F05FE5}" type="presParOf" srcId="{87FA62FC-5BA7-43F0-8D8A-69D37FDBF5CA}" destId="{CC635731-556A-4339-B3EE-61B3AA964D9D}" srcOrd="0" destOrd="0" presId="urn:microsoft.com/office/officeart/2024/layout/BulletTimeline"/>
    <dgm:cxn modelId="{65B59A70-8180-4D37-BF12-40EF67CFFB4B}" type="presParOf" srcId="{18768FAA-E8FF-4BE4-867F-9319D5BBBED0}" destId="{B44EFDEB-352E-46D9-990C-AC04F3F72A44}" srcOrd="5" destOrd="0" presId="urn:microsoft.com/office/officeart/2024/layout/BulletTimeline"/>
    <dgm:cxn modelId="{F5D8FBB0-0BF9-4329-B61D-3BDD045A01BD}" type="presParOf" srcId="{08D9C1A1-40F2-4D54-BEBC-DB89211CC817}" destId="{37FF119D-2595-4140-BE5F-0E6E0A09CE5D}" srcOrd="13" destOrd="0" presId="urn:microsoft.com/office/officeart/2024/layout/BulletTimeline"/>
    <dgm:cxn modelId="{2E3C7631-D7EF-4FF8-BA60-6A32C4715D87}" type="presParOf" srcId="{08D9C1A1-40F2-4D54-BEBC-DB89211CC817}" destId="{5A2D65B1-703F-487C-8005-6F7CBFB13DBC}" srcOrd="14" destOrd="0" presId="urn:microsoft.com/office/officeart/2024/layout/BulletTimeline"/>
    <dgm:cxn modelId="{CA6C178E-66FA-4C4A-A635-22CA47BC4F3C}" type="presParOf" srcId="{5A2D65B1-703F-487C-8005-6F7CBFB13DBC}" destId="{2A4BDEBC-FC95-4444-8523-02977931D909}" srcOrd="0" destOrd="0" presId="urn:microsoft.com/office/officeart/2024/layout/BulletTimeline"/>
    <dgm:cxn modelId="{C0D95AFB-543E-4955-9BC3-7D7648228445}" type="presParOf" srcId="{2A4BDEBC-FC95-4444-8523-02977931D909}" destId="{D3365E5F-75A1-4C37-AF92-56FCE12D9A2B}" srcOrd="0" destOrd="0" presId="urn:microsoft.com/office/officeart/2024/layout/BulletTimeline"/>
    <dgm:cxn modelId="{CB060085-75B8-487B-B7F9-D392FC70DD18}" type="presParOf" srcId="{2A4BDEBC-FC95-4444-8523-02977931D909}" destId="{FDA9229B-C321-4813-81DF-3DD350690249}" srcOrd="1" destOrd="0" presId="urn:microsoft.com/office/officeart/2024/layout/BulletTimeline"/>
    <dgm:cxn modelId="{D82A91CB-9669-4841-B261-2A4BA1A3305B}" type="presParOf" srcId="{5A2D65B1-703F-487C-8005-6F7CBFB13DBC}" destId="{C9CE5AD8-8287-4190-B96A-F0656CD87B8E}" srcOrd="1" destOrd="0" presId="urn:microsoft.com/office/officeart/2024/layout/BulletTimeline"/>
    <dgm:cxn modelId="{05CC3F60-0D8F-4607-A334-E7EFC5B50618}" type="presParOf" srcId="{5A2D65B1-703F-487C-8005-6F7CBFB13DBC}" destId="{7D503E48-82AB-4F64-A660-80CE54225852}" srcOrd="2" destOrd="0" presId="urn:microsoft.com/office/officeart/2024/layout/BulletTimeline"/>
    <dgm:cxn modelId="{16D7D99C-CD63-403D-B50F-451E0730AF45}" type="presParOf" srcId="{5A2D65B1-703F-487C-8005-6F7CBFB13DBC}" destId="{6C62685C-1367-49EB-8CB3-C0115D1A8F41}" srcOrd="3" destOrd="0" presId="urn:microsoft.com/office/officeart/2024/layout/BulletTimeline"/>
    <dgm:cxn modelId="{73C2126B-0E8A-4AA8-8853-D75FEE08268E}" type="presParOf" srcId="{5A2D65B1-703F-487C-8005-6F7CBFB13DBC}" destId="{6781AA5F-DE2B-4ED2-A4A2-00BD06A866B4}" srcOrd="4" destOrd="0" presId="urn:microsoft.com/office/officeart/2024/layout/BulletTimeline"/>
    <dgm:cxn modelId="{953E1EE5-AB0D-4DC9-8C01-ABC0F836D830}" type="presParOf" srcId="{6781AA5F-DE2B-4ED2-A4A2-00BD06A866B4}" destId="{CCDCA2D7-A8A5-4862-9927-D579DC489918}" srcOrd="0" destOrd="0" presId="urn:microsoft.com/office/officeart/2024/layout/BulletTimeline"/>
    <dgm:cxn modelId="{2DD7A09E-4616-4263-AF6D-90E4C667BDF1}" type="presParOf" srcId="{5A2D65B1-703F-487C-8005-6F7CBFB13DBC}" destId="{8F63F5CD-96F6-48E8-B0BA-6703A2FE69E1}" srcOrd="5" destOrd="0" presId="urn:microsoft.com/office/officeart/2024/layout/Bulle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CD3C0B-FC90-4923-829A-B9CB4C085821}" type="doc">
      <dgm:prSet loTypeId="urn:microsoft.com/office/officeart/2005/8/layout/hProcess1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01E523D-6DDA-42DE-B588-A9CDDC71DC2E}">
      <dgm:prSet/>
      <dgm:spPr/>
      <dgm:t>
        <a:bodyPr/>
        <a:lstStyle/>
        <a:p>
          <a:r>
            <a:rPr lang="tr-TR" b="1" dirty="0"/>
            <a:t>ARBİS hesabınız ve CV bilgileriniz GÜNCEL mi?</a:t>
          </a:r>
          <a:endParaRPr lang="tr-TR" dirty="0"/>
        </a:p>
      </dgm:t>
    </dgm:pt>
    <dgm:pt modelId="{48BDE106-E3CB-41BF-A59E-B006B3F1C639}" type="parTrans" cxnId="{A13ABEF2-BB2F-44C1-885C-20EDECAFC9AC}">
      <dgm:prSet/>
      <dgm:spPr/>
      <dgm:t>
        <a:bodyPr/>
        <a:lstStyle/>
        <a:p>
          <a:endParaRPr lang="tr-TR"/>
        </a:p>
      </dgm:t>
    </dgm:pt>
    <dgm:pt modelId="{BBD212A0-A570-4248-AAFB-1C9D8BA97C79}" type="sibTrans" cxnId="{A13ABEF2-BB2F-44C1-885C-20EDECAFC9AC}">
      <dgm:prSet/>
      <dgm:spPr/>
      <dgm:t>
        <a:bodyPr/>
        <a:lstStyle/>
        <a:p>
          <a:endParaRPr lang="tr-TR"/>
        </a:p>
      </dgm:t>
    </dgm:pt>
    <dgm:pt modelId="{054AB5E3-34F9-4CE0-A0D5-D3C483D324D4}">
      <dgm:prSet/>
      <dgm:spPr/>
      <dgm:t>
        <a:bodyPr/>
        <a:lstStyle/>
        <a:p>
          <a:r>
            <a:rPr lang="tr-TR" b="1" dirty="0"/>
            <a:t>Doktora dereceniz son 7 yıl içinde mi? (Doçent ve altı unvan?)</a:t>
          </a:r>
          <a:endParaRPr lang="tr-TR" dirty="0"/>
        </a:p>
      </dgm:t>
    </dgm:pt>
    <dgm:pt modelId="{5407BCDB-7E8A-483C-BE73-A7190211663B}" type="parTrans" cxnId="{48C623C7-6C12-4748-BC46-59C06A23D659}">
      <dgm:prSet/>
      <dgm:spPr/>
      <dgm:t>
        <a:bodyPr/>
        <a:lstStyle/>
        <a:p>
          <a:endParaRPr lang="tr-TR"/>
        </a:p>
      </dgm:t>
    </dgm:pt>
    <dgm:pt modelId="{34D09B1E-47C8-4EE4-B067-D42FE8440591}" type="sibTrans" cxnId="{48C623C7-6C12-4748-BC46-59C06A23D659}">
      <dgm:prSet/>
      <dgm:spPr/>
      <dgm:t>
        <a:bodyPr/>
        <a:lstStyle/>
        <a:p>
          <a:endParaRPr lang="tr-TR"/>
        </a:p>
      </dgm:t>
    </dgm:pt>
    <dgm:pt modelId="{C01BCD3F-BC69-4FD4-88C0-9A930AD02B9C}">
      <dgm:prSet/>
      <dgm:spPr/>
      <dgm:t>
        <a:bodyPr/>
        <a:lstStyle/>
        <a:p>
          <a:r>
            <a:rPr lang="tr-TR" b="1" dirty="0"/>
            <a:t> Daha önce 3501 desteği almadığınızı teyit ettiniz mi?</a:t>
          </a:r>
          <a:endParaRPr lang="tr-TR" dirty="0"/>
        </a:p>
      </dgm:t>
    </dgm:pt>
    <dgm:pt modelId="{5A9E628C-D554-4ABE-BA1D-028298E39B54}" type="parTrans" cxnId="{D16B947A-5F91-471F-848D-B20F7D8A2E1E}">
      <dgm:prSet/>
      <dgm:spPr/>
      <dgm:t>
        <a:bodyPr/>
        <a:lstStyle/>
        <a:p>
          <a:endParaRPr lang="tr-TR"/>
        </a:p>
      </dgm:t>
    </dgm:pt>
    <dgm:pt modelId="{70B33916-3BD4-4B0C-9F3F-411014E854AC}" type="sibTrans" cxnId="{D16B947A-5F91-471F-848D-B20F7D8A2E1E}">
      <dgm:prSet/>
      <dgm:spPr/>
      <dgm:t>
        <a:bodyPr/>
        <a:lstStyle/>
        <a:p>
          <a:endParaRPr lang="tr-TR"/>
        </a:p>
      </dgm:t>
    </dgm:pt>
    <dgm:pt modelId="{0053B07E-A633-404E-81CE-AAC5E9688A18}">
      <dgm:prSet/>
      <dgm:spPr/>
      <dgm:t>
        <a:bodyPr/>
        <a:lstStyle/>
        <a:p>
          <a:r>
            <a:rPr lang="tr-TR" b="1" dirty="0"/>
            <a:t>Tüm ekibin başvuru koşulları doğrulandı mı?</a:t>
          </a:r>
          <a:endParaRPr lang="tr-TR" dirty="0"/>
        </a:p>
      </dgm:t>
    </dgm:pt>
    <dgm:pt modelId="{75DE7321-4BE8-4B05-9432-21AC8312F413}" type="parTrans" cxnId="{D03ED0CF-D7F6-4B5C-996E-07AD3E5459AA}">
      <dgm:prSet/>
      <dgm:spPr/>
      <dgm:t>
        <a:bodyPr/>
        <a:lstStyle/>
        <a:p>
          <a:endParaRPr lang="tr-TR"/>
        </a:p>
      </dgm:t>
    </dgm:pt>
    <dgm:pt modelId="{F39B9909-753A-4934-A0D4-918E99E4B76D}" type="sibTrans" cxnId="{D03ED0CF-D7F6-4B5C-996E-07AD3E5459AA}">
      <dgm:prSet/>
      <dgm:spPr/>
      <dgm:t>
        <a:bodyPr/>
        <a:lstStyle/>
        <a:p>
          <a:endParaRPr lang="tr-TR"/>
        </a:p>
      </dgm:t>
    </dgm:pt>
    <dgm:pt modelId="{C4BFB25E-F163-4AFE-9D36-3ECD93AE22E4}">
      <dgm:prSet/>
      <dgm:spPr/>
      <dgm:t>
        <a:bodyPr/>
        <a:lstStyle/>
        <a:p>
          <a:r>
            <a:rPr lang="tr-TR" b="1" dirty="0"/>
            <a:t> Proje süresi ≤ 36 ay, bütçe ≤ 1.500.000 TL mi?</a:t>
          </a:r>
          <a:endParaRPr lang="tr-TR" dirty="0"/>
        </a:p>
      </dgm:t>
    </dgm:pt>
    <dgm:pt modelId="{2C0FB3BF-2137-4CD9-8F97-D2189B3E0BFD}" type="parTrans" cxnId="{FFF1AA24-7ECA-4E8B-A6C7-6B079228104B}">
      <dgm:prSet/>
      <dgm:spPr/>
      <dgm:t>
        <a:bodyPr/>
        <a:lstStyle/>
        <a:p>
          <a:endParaRPr lang="tr-TR"/>
        </a:p>
      </dgm:t>
    </dgm:pt>
    <dgm:pt modelId="{E5C8975E-C2CF-4B41-BD8C-553F5061A012}" type="sibTrans" cxnId="{FFF1AA24-7ECA-4E8B-A6C7-6B079228104B}">
      <dgm:prSet/>
      <dgm:spPr/>
      <dgm:t>
        <a:bodyPr/>
        <a:lstStyle/>
        <a:p>
          <a:endParaRPr lang="tr-TR"/>
        </a:p>
      </dgm:t>
    </dgm:pt>
    <dgm:pt modelId="{F03F2478-9469-4B22-89F9-3C7A13BC0E81}">
      <dgm:prSet/>
      <dgm:spPr/>
      <dgm:t>
        <a:bodyPr/>
        <a:lstStyle/>
        <a:p>
          <a:r>
            <a:rPr lang="tr-TR" b="1" dirty="0"/>
            <a:t> Başvuru Formu </a:t>
          </a:r>
          <a:r>
            <a:rPr lang="tr-TR" b="1" dirty="0" err="1"/>
            <a:t>Arial</a:t>
          </a:r>
          <a:r>
            <a:rPr lang="tr-TR" b="1" dirty="0"/>
            <a:t> 9 punto, en fazla 22 sayfa mı?</a:t>
          </a:r>
          <a:endParaRPr lang="tr-TR" dirty="0"/>
        </a:p>
      </dgm:t>
    </dgm:pt>
    <dgm:pt modelId="{329DB375-2481-4891-A092-BF39284699C8}" type="parTrans" cxnId="{A3AE53FB-9F01-4EB6-9A10-6803372840CA}">
      <dgm:prSet/>
      <dgm:spPr/>
      <dgm:t>
        <a:bodyPr/>
        <a:lstStyle/>
        <a:p>
          <a:endParaRPr lang="tr-TR"/>
        </a:p>
      </dgm:t>
    </dgm:pt>
    <dgm:pt modelId="{839956F9-07F0-4C33-9718-9B6E90BF83B1}" type="sibTrans" cxnId="{A3AE53FB-9F01-4EB6-9A10-6803372840CA}">
      <dgm:prSet/>
      <dgm:spPr/>
      <dgm:t>
        <a:bodyPr/>
        <a:lstStyle/>
        <a:p>
          <a:endParaRPr lang="tr-TR"/>
        </a:p>
      </dgm:t>
    </dgm:pt>
    <dgm:pt modelId="{4C037557-1E8F-4970-906C-A557932E97D8}">
      <dgm:prSet/>
      <dgm:spPr/>
      <dgm:t>
        <a:bodyPr/>
        <a:lstStyle/>
        <a:p>
          <a:r>
            <a:rPr lang="tr-TR" b="1" dirty="0"/>
            <a:t>EK-1 Kaynaklar ve EK-2 Bütçe eksiksiz mi?</a:t>
          </a:r>
          <a:endParaRPr lang="tr-TR" dirty="0"/>
        </a:p>
      </dgm:t>
    </dgm:pt>
    <dgm:pt modelId="{EDFC22D0-311F-485C-9092-FA388FEDF1E9}" type="parTrans" cxnId="{4F75A2E9-5853-4DF2-A0F7-0D8004A85FDF}">
      <dgm:prSet/>
      <dgm:spPr/>
      <dgm:t>
        <a:bodyPr/>
        <a:lstStyle/>
        <a:p>
          <a:endParaRPr lang="tr-TR"/>
        </a:p>
      </dgm:t>
    </dgm:pt>
    <dgm:pt modelId="{00345E93-3C98-4E48-AABF-B5D93DD4908E}" type="sibTrans" cxnId="{4F75A2E9-5853-4DF2-A0F7-0D8004A85FDF}">
      <dgm:prSet/>
      <dgm:spPr/>
      <dgm:t>
        <a:bodyPr/>
        <a:lstStyle/>
        <a:p>
          <a:endParaRPr lang="tr-TR"/>
        </a:p>
      </dgm:t>
    </dgm:pt>
    <dgm:pt modelId="{9474447F-A2A7-4988-917C-7FFF2A8FAA2F}">
      <dgm:prSet/>
      <dgm:spPr/>
      <dgm:t>
        <a:bodyPr/>
        <a:lstStyle/>
        <a:p>
          <a:r>
            <a:rPr lang="tr-TR" b="1" dirty="0"/>
            <a:t> Veri Yönetim Planı hazırlandı mı?</a:t>
          </a:r>
          <a:endParaRPr lang="tr-TR" dirty="0"/>
        </a:p>
      </dgm:t>
    </dgm:pt>
    <dgm:pt modelId="{43288894-9501-46A5-8DCF-7412F5BCF403}" type="parTrans" cxnId="{A6FB93C9-CCD1-4AD2-957A-3BDF00C7EC25}">
      <dgm:prSet/>
      <dgm:spPr/>
      <dgm:t>
        <a:bodyPr/>
        <a:lstStyle/>
        <a:p>
          <a:endParaRPr lang="tr-TR"/>
        </a:p>
      </dgm:t>
    </dgm:pt>
    <dgm:pt modelId="{6E9CA5FC-308E-4D84-8F10-2D10FD92181C}" type="sibTrans" cxnId="{A6FB93C9-CCD1-4AD2-957A-3BDF00C7EC25}">
      <dgm:prSet/>
      <dgm:spPr/>
      <dgm:t>
        <a:bodyPr/>
        <a:lstStyle/>
        <a:p>
          <a:endParaRPr lang="tr-TR"/>
        </a:p>
      </dgm:t>
    </dgm:pt>
    <dgm:pt modelId="{6DC8DA60-96AC-4CEB-B99E-588B86918C35}">
      <dgm:prSet/>
      <dgm:spPr/>
      <dgm:t>
        <a:bodyPr/>
        <a:lstStyle/>
        <a:p>
          <a:r>
            <a:rPr lang="tr-TR" b="1" dirty="0"/>
            <a:t>Etik onay ve/veya yasal izin gerekli mi?</a:t>
          </a:r>
          <a:endParaRPr lang="tr-TR" dirty="0"/>
        </a:p>
      </dgm:t>
    </dgm:pt>
    <dgm:pt modelId="{95310671-56A8-400E-8A48-3B111134F00C}" type="parTrans" cxnId="{811FB647-FA7D-494A-AC72-786751538C13}">
      <dgm:prSet/>
      <dgm:spPr/>
      <dgm:t>
        <a:bodyPr/>
        <a:lstStyle/>
        <a:p>
          <a:endParaRPr lang="tr-TR"/>
        </a:p>
      </dgm:t>
    </dgm:pt>
    <dgm:pt modelId="{A08741C4-56BF-43F6-8E63-5979549AAB1E}" type="sibTrans" cxnId="{811FB647-FA7D-494A-AC72-786751538C13}">
      <dgm:prSet/>
      <dgm:spPr/>
      <dgm:t>
        <a:bodyPr/>
        <a:lstStyle/>
        <a:p>
          <a:endParaRPr lang="tr-TR"/>
        </a:p>
      </dgm:t>
    </dgm:pt>
    <dgm:pt modelId="{52080FE7-E04D-4B0F-A29B-FD1F2609CB7F}">
      <dgm:prSet/>
      <dgm:spPr/>
      <dgm:t>
        <a:bodyPr/>
        <a:lstStyle/>
        <a:p>
          <a:r>
            <a:rPr lang="tr-TR" b="1" dirty="0"/>
            <a:t>Her dosya 20 MB sınırının altında mı?</a:t>
          </a:r>
          <a:endParaRPr lang="tr-TR" dirty="0"/>
        </a:p>
      </dgm:t>
    </dgm:pt>
    <dgm:pt modelId="{D53F9934-B90A-4BA1-9831-55D1B1F02495}" type="parTrans" cxnId="{2A79DA9C-CABB-438E-99CC-EC3FF8E9D640}">
      <dgm:prSet/>
      <dgm:spPr/>
      <dgm:t>
        <a:bodyPr/>
        <a:lstStyle/>
        <a:p>
          <a:endParaRPr lang="tr-TR"/>
        </a:p>
      </dgm:t>
    </dgm:pt>
    <dgm:pt modelId="{BB36ADD2-4B62-47EF-842A-796A3EEE1283}" type="sibTrans" cxnId="{2A79DA9C-CABB-438E-99CC-EC3FF8E9D640}">
      <dgm:prSet/>
      <dgm:spPr/>
      <dgm:t>
        <a:bodyPr/>
        <a:lstStyle/>
        <a:p>
          <a:endParaRPr lang="tr-TR"/>
        </a:p>
      </dgm:t>
    </dgm:pt>
    <dgm:pt modelId="{EF7235CB-7DA1-4387-BC58-BE8500C14815}">
      <dgm:prSet/>
      <dgm:spPr/>
      <dgm:t>
        <a:bodyPr/>
        <a:lstStyle/>
        <a:p>
          <a:r>
            <a:rPr lang="tr-TR" b="1" dirty="0"/>
            <a:t> E-imza için 15 günlük süre planlandı mı?</a:t>
          </a:r>
          <a:endParaRPr lang="tr-TR" dirty="0"/>
        </a:p>
      </dgm:t>
    </dgm:pt>
    <dgm:pt modelId="{1B5B0849-D028-481B-98CA-937F19AD59F7}" type="parTrans" cxnId="{1C0EC519-BEA0-46B6-997E-473BE34F400D}">
      <dgm:prSet/>
      <dgm:spPr/>
      <dgm:t>
        <a:bodyPr/>
        <a:lstStyle/>
        <a:p>
          <a:endParaRPr lang="tr-TR"/>
        </a:p>
      </dgm:t>
    </dgm:pt>
    <dgm:pt modelId="{6C191636-03AD-4801-9E8B-7BB1F53A6261}" type="sibTrans" cxnId="{1C0EC519-BEA0-46B6-997E-473BE34F400D}">
      <dgm:prSet/>
      <dgm:spPr/>
      <dgm:t>
        <a:bodyPr/>
        <a:lstStyle/>
        <a:p>
          <a:endParaRPr lang="tr-TR"/>
        </a:p>
      </dgm:t>
    </dgm:pt>
    <dgm:pt modelId="{9EECB275-6DF9-47E4-B974-EAA1D4F437B5}" type="pres">
      <dgm:prSet presAssocID="{09CD3C0B-FC90-4923-829A-B9CB4C085821}" presName="Name0" presStyleCnt="0">
        <dgm:presLayoutVars>
          <dgm:dir/>
          <dgm:resizeHandles val="exact"/>
        </dgm:presLayoutVars>
      </dgm:prSet>
      <dgm:spPr/>
    </dgm:pt>
    <dgm:pt modelId="{31C34596-0DDC-4749-9170-5BA28F30BA74}" type="pres">
      <dgm:prSet presAssocID="{09CD3C0B-FC90-4923-829A-B9CB4C085821}" presName="arrow" presStyleLbl="bgShp" presStyleIdx="0" presStyleCnt="1"/>
      <dgm:spPr/>
    </dgm:pt>
    <dgm:pt modelId="{04C5D19E-3AAB-412A-88B9-75DA2998E6D7}" type="pres">
      <dgm:prSet presAssocID="{09CD3C0B-FC90-4923-829A-B9CB4C085821}" presName="points" presStyleCnt="0"/>
      <dgm:spPr/>
    </dgm:pt>
    <dgm:pt modelId="{FA6AEFF8-490B-45B4-9E09-2AF0372721D6}" type="pres">
      <dgm:prSet presAssocID="{801E523D-6DDA-42DE-B588-A9CDDC71DC2E}" presName="compositeA" presStyleCnt="0"/>
      <dgm:spPr/>
    </dgm:pt>
    <dgm:pt modelId="{3C9D1675-7AE3-4366-8DE5-E275CA617847}" type="pres">
      <dgm:prSet presAssocID="{801E523D-6DDA-42DE-B588-A9CDDC71DC2E}" presName="textA" presStyleLbl="revTx" presStyleIdx="0" presStyleCnt="11">
        <dgm:presLayoutVars>
          <dgm:bulletEnabled val="1"/>
        </dgm:presLayoutVars>
      </dgm:prSet>
      <dgm:spPr/>
    </dgm:pt>
    <dgm:pt modelId="{76114692-90F2-45B1-8C5B-710ADF898676}" type="pres">
      <dgm:prSet presAssocID="{801E523D-6DDA-42DE-B588-A9CDDC71DC2E}" presName="circleA" presStyleLbl="node1" presStyleIdx="0" presStyleCnt="11"/>
      <dgm:spPr/>
    </dgm:pt>
    <dgm:pt modelId="{CA9A0D8B-2485-4B1B-9E66-C9803D14FBB2}" type="pres">
      <dgm:prSet presAssocID="{801E523D-6DDA-42DE-B588-A9CDDC71DC2E}" presName="spaceA" presStyleCnt="0"/>
      <dgm:spPr/>
    </dgm:pt>
    <dgm:pt modelId="{B2C6A8BB-D557-44D6-8636-41FA073F072A}" type="pres">
      <dgm:prSet presAssocID="{BBD212A0-A570-4248-AAFB-1C9D8BA97C79}" presName="space" presStyleCnt="0"/>
      <dgm:spPr/>
    </dgm:pt>
    <dgm:pt modelId="{55975C74-09CB-4A3D-B0BB-CCFE568B6F63}" type="pres">
      <dgm:prSet presAssocID="{054AB5E3-34F9-4CE0-A0D5-D3C483D324D4}" presName="compositeB" presStyleCnt="0"/>
      <dgm:spPr/>
    </dgm:pt>
    <dgm:pt modelId="{706A8E2B-68D6-48F3-8D9E-8D0A20CBDF72}" type="pres">
      <dgm:prSet presAssocID="{054AB5E3-34F9-4CE0-A0D5-D3C483D324D4}" presName="textB" presStyleLbl="revTx" presStyleIdx="1" presStyleCnt="11">
        <dgm:presLayoutVars>
          <dgm:bulletEnabled val="1"/>
        </dgm:presLayoutVars>
      </dgm:prSet>
      <dgm:spPr/>
    </dgm:pt>
    <dgm:pt modelId="{4CBC95F5-E047-4DBE-8FCB-AD583ADC3DFF}" type="pres">
      <dgm:prSet presAssocID="{054AB5E3-34F9-4CE0-A0D5-D3C483D324D4}" presName="circleB" presStyleLbl="node1" presStyleIdx="1" presStyleCnt="11"/>
      <dgm:spPr/>
    </dgm:pt>
    <dgm:pt modelId="{31635B04-A90F-4361-AD6E-945663367258}" type="pres">
      <dgm:prSet presAssocID="{054AB5E3-34F9-4CE0-A0D5-D3C483D324D4}" presName="spaceB" presStyleCnt="0"/>
      <dgm:spPr/>
    </dgm:pt>
    <dgm:pt modelId="{292EFED3-EC87-4614-9C6B-DA51C34F35CF}" type="pres">
      <dgm:prSet presAssocID="{34D09B1E-47C8-4EE4-B067-D42FE8440591}" presName="space" presStyleCnt="0"/>
      <dgm:spPr/>
    </dgm:pt>
    <dgm:pt modelId="{FDBA3357-6EBC-4C12-B9B4-E91E8B3ABDB9}" type="pres">
      <dgm:prSet presAssocID="{C01BCD3F-BC69-4FD4-88C0-9A930AD02B9C}" presName="compositeA" presStyleCnt="0"/>
      <dgm:spPr/>
    </dgm:pt>
    <dgm:pt modelId="{4267C778-6AD6-4592-BE6F-AF7F6E5323DF}" type="pres">
      <dgm:prSet presAssocID="{C01BCD3F-BC69-4FD4-88C0-9A930AD02B9C}" presName="textA" presStyleLbl="revTx" presStyleIdx="2" presStyleCnt="11">
        <dgm:presLayoutVars>
          <dgm:bulletEnabled val="1"/>
        </dgm:presLayoutVars>
      </dgm:prSet>
      <dgm:spPr/>
    </dgm:pt>
    <dgm:pt modelId="{20DDBA31-B067-423E-B2A4-5F502A23B852}" type="pres">
      <dgm:prSet presAssocID="{C01BCD3F-BC69-4FD4-88C0-9A930AD02B9C}" presName="circleA" presStyleLbl="node1" presStyleIdx="2" presStyleCnt="11"/>
      <dgm:spPr/>
    </dgm:pt>
    <dgm:pt modelId="{B1D1D408-3969-4120-A670-2B4499B1623A}" type="pres">
      <dgm:prSet presAssocID="{C01BCD3F-BC69-4FD4-88C0-9A930AD02B9C}" presName="spaceA" presStyleCnt="0"/>
      <dgm:spPr/>
    </dgm:pt>
    <dgm:pt modelId="{504863D0-169D-4A11-AF14-A288BC133060}" type="pres">
      <dgm:prSet presAssocID="{70B33916-3BD4-4B0C-9F3F-411014E854AC}" presName="space" presStyleCnt="0"/>
      <dgm:spPr/>
    </dgm:pt>
    <dgm:pt modelId="{B863F184-244D-4028-B284-E5C103DDEE51}" type="pres">
      <dgm:prSet presAssocID="{0053B07E-A633-404E-81CE-AAC5E9688A18}" presName="compositeB" presStyleCnt="0"/>
      <dgm:spPr/>
    </dgm:pt>
    <dgm:pt modelId="{8A97E326-82E0-4F9E-A199-CE29B380E886}" type="pres">
      <dgm:prSet presAssocID="{0053B07E-A633-404E-81CE-AAC5E9688A18}" presName="textB" presStyleLbl="revTx" presStyleIdx="3" presStyleCnt="11">
        <dgm:presLayoutVars>
          <dgm:bulletEnabled val="1"/>
        </dgm:presLayoutVars>
      </dgm:prSet>
      <dgm:spPr/>
    </dgm:pt>
    <dgm:pt modelId="{5E70CF13-053A-4F79-AD29-077E9998F1DE}" type="pres">
      <dgm:prSet presAssocID="{0053B07E-A633-404E-81CE-AAC5E9688A18}" presName="circleB" presStyleLbl="node1" presStyleIdx="3" presStyleCnt="11"/>
      <dgm:spPr/>
    </dgm:pt>
    <dgm:pt modelId="{7150CE9B-236F-4312-A9A1-4AD8884C3548}" type="pres">
      <dgm:prSet presAssocID="{0053B07E-A633-404E-81CE-AAC5E9688A18}" presName="spaceB" presStyleCnt="0"/>
      <dgm:spPr/>
    </dgm:pt>
    <dgm:pt modelId="{F9010CB9-7017-472B-8146-FAA5B735DA8B}" type="pres">
      <dgm:prSet presAssocID="{F39B9909-753A-4934-A0D4-918E99E4B76D}" presName="space" presStyleCnt="0"/>
      <dgm:spPr/>
    </dgm:pt>
    <dgm:pt modelId="{9A394CF8-9EB6-4F91-8E37-3735E7D7C003}" type="pres">
      <dgm:prSet presAssocID="{C4BFB25E-F163-4AFE-9D36-3ECD93AE22E4}" presName="compositeA" presStyleCnt="0"/>
      <dgm:spPr/>
    </dgm:pt>
    <dgm:pt modelId="{44E95887-D282-45EB-A4E0-ECC0EB5235FF}" type="pres">
      <dgm:prSet presAssocID="{C4BFB25E-F163-4AFE-9D36-3ECD93AE22E4}" presName="textA" presStyleLbl="revTx" presStyleIdx="4" presStyleCnt="11">
        <dgm:presLayoutVars>
          <dgm:bulletEnabled val="1"/>
        </dgm:presLayoutVars>
      </dgm:prSet>
      <dgm:spPr/>
    </dgm:pt>
    <dgm:pt modelId="{F0D51001-73AF-44B1-93D4-E70126F50918}" type="pres">
      <dgm:prSet presAssocID="{C4BFB25E-F163-4AFE-9D36-3ECD93AE22E4}" presName="circleA" presStyleLbl="node1" presStyleIdx="4" presStyleCnt="11"/>
      <dgm:spPr/>
    </dgm:pt>
    <dgm:pt modelId="{15749D88-B70B-4941-8D78-986EDD2BED42}" type="pres">
      <dgm:prSet presAssocID="{C4BFB25E-F163-4AFE-9D36-3ECD93AE22E4}" presName="spaceA" presStyleCnt="0"/>
      <dgm:spPr/>
    </dgm:pt>
    <dgm:pt modelId="{9377A7E1-9CDF-4346-99D7-FE4503731C32}" type="pres">
      <dgm:prSet presAssocID="{E5C8975E-C2CF-4B41-BD8C-553F5061A012}" presName="space" presStyleCnt="0"/>
      <dgm:spPr/>
    </dgm:pt>
    <dgm:pt modelId="{8DE22436-DBEC-4003-B8EB-7E71BBD72C2C}" type="pres">
      <dgm:prSet presAssocID="{F03F2478-9469-4B22-89F9-3C7A13BC0E81}" presName="compositeB" presStyleCnt="0"/>
      <dgm:spPr/>
    </dgm:pt>
    <dgm:pt modelId="{97FA4CFE-066A-4E34-9E59-97E28630E04B}" type="pres">
      <dgm:prSet presAssocID="{F03F2478-9469-4B22-89F9-3C7A13BC0E81}" presName="textB" presStyleLbl="revTx" presStyleIdx="5" presStyleCnt="11">
        <dgm:presLayoutVars>
          <dgm:bulletEnabled val="1"/>
        </dgm:presLayoutVars>
      </dgm:prSet>
      <dgm:spPr/>
    </dgm:pt>
    <dgm:pt modelId="{BEF24F0B-E480-4274-B8BB-8101D3E29DA0}" type="pres">
      <dgm:prSet presAssocID="{F03F2478-9469-4B22-89F9-3C7A13BC0E81}" presName="circleB" presStyleLbl="node1" presStyleIdx="5" presStyleCnt="11"/>
      <dgm:spPr/>
    </dgm:pt>
    <dgm:pt modelId="{D90BA828-82E4-4BB7-A374-232C7DECBCB9}" type="pres">
      <dgm:prSet presAssocID="{F03F2478-9469-4B22-89F9-3C7A13BC0E81}" presName="spaceB" presStyleCnt="0"/>
      <dgm:spPr/>
    </dgm:pt>
    <dgm:pt modelId="{CD310862-BAF1-43BE-9B6C-3E15CF1E2432}" type="pres">
      <dgm:prSet presAssocID="{839956F9-07F0-4C33-9718-9B6E90BF83B1}" presName="space" presStyleCnt="0"/>
      <dgm:spPr/>
    </dgm:pt>
    <dgm:pt modelId="{1AB0D5A4-535E-4FB3-8A74-61E82B9B25D4}" type="pres">
      <dgm:prSet presAssocID="{4C037557-1E8F-4970-906C-A557932E97D8}" presName="compositeA" presStyleCnt="0"/>
      <dgm:spPr/>
    </dgm:pt>
    <dgm:pt modelId="{40704472-F435-40FC-B643-44E6FB44432C}" type="pres">
      <dgm:prSet presAssocID="{4C037557-1E8F-4970-906C-A557932E97D8}" presName="textA" presStyleLbl="revTx" presStyleIdx="6" presStyleCnt="11">
        <dgm:presLayoutVars>
          <dgm:bulletEnabled val="1"/>
        </dgm:presLayoutVars>
      </dgm:prSet>
      <dgm:spPr/>
    </dgm:pt>
    <dgm:pt modelId="{79C4F12C-B4AB-4E57-BDC0-472CA855A3DD}" type="pres">
      <dgm:prSet presAssocID="{4C037557-1E8F-4970-906C-A557932E97D8}" presName="circleA" presStyleLbl="node1" presStyleIdx="6" presStyleCnt="11"/>
      <dgm:spPr/>
    </dgm:pt>
    <dgm:pt modelId="{9693E175-86BD-41A5-AF67-9090BBB378A9}" type="pres">
      <dgm:prSet presAssocID="{4C037557-1E8F-4970-906C-A557932E97D8}" presName="spaceA" presStyleCnt="0"/>
      <dgm:spPr/>
    </dgm:pt>
    <dgm:pt modelId="{111B8860-2581-4988-AE26-2DB2F21F08D9}" type="pres">
      <dgm:prSet presAssocID="{00345E93-3C98-4E48-AABF-B5D93DD4908E}" presName="space" presStyleCnt="0"/>
      <dgm:spPr/>
    </dgm:pt>
    <dgm:pt modelId="{B8F59410-19EA-490F-B680-71337803A203}" type="pres">
      <dgm:prSet presAssocID="{9474447F-A2A7-4988-917C-7FFF2A8FAA2F}" presName="compositeB" presStyleCnt="0"/>
      <dgm:spPr/>
    </dgm:pt>
    <dgm:pt modelId="{CE6F29FF-96EF-45F8-B4A6-35F0EE203994}" type="pres">
      <dgm:prSet presAssocID="{9474447F-A2A7-4988-917C-7FFF2A8FAA2F}" presName="textB" presStyleLbl="revTx" presStyleIdx="7" presStyleCnt="11">
        <dgm:presLayoutVars>
          <dgm:bulletEnabled val="1"/>
        </dgm:presLayoutVars>
      </dgm:prSet>
      <dgm:spPr/>
    </dgm:pt>
    <dgm:pt modelId="{6D1405BF-924A-4163-8DC6-8DBA809FF2C5}" type="pres">
      <dgm:prSet presAssocID="{9474447F-A2A7-4988-917C-7FFF2A8FAA2F}" presName="circleB" presStyleLbl="node1" presStyleIdx="7" presStyleCnt="11"/>
      <dgm:spPr/>
    </dgm:pt>
    <dgm:pt modelId="{993DFF03-9857-4880-A533-6AB3ACDD9189}" type="pres">
      <dgm:prSet presAssocID="{9474447F-A2A7-4988-917C-7FFF2A8FAA2F}" presName="spaceB" presStyleCnt="0"/>
      <dgm:spPr/>
    </dgm:pt>
    <dgm:pt modelId="{CCFD3FF4-F311-4364-8FD4-B3C92F7133EF}" type="pres">
      <dgm:prSet presAssocID="{6E9CA5FC-308E-4D84-8F10-2D10FD92181C}" presName="space" presStyleCnt="0"/>
      <dgm:spPr/>
    </dgm:pt>
    <dgm:pt modelId="{E6D3CC5F-E398-42B3-A146-0579CD3A45D5}" type="pres">
      <dgm:prSet presAssocID="{6DC8DA60-96AC-4CEB-B99E-588B86918C35}" presName="compositeA" presStyleCnt="0"/>
      <dgm:spPr/>
    </dgm:pt>
    <dgm:pt modelId="{CAD08E74-D23B-48CF-8299-3444D0C1F3DF}" type="pres">
      <dgm:prSet presAssocID="{6DC8DA60-96AC-4CEB-B99E-588B86918C35}" presName="textA" presStyleLbl="revTx" presStyleIdx="8" presStyleCnt="11">
        <dgm:presLayoutVars>
          <dgm:bulletEnabled val="1"/>
        </dgm:presLayoutVars>
      </dgm:prSet>
      <dgm:spPr/>
    </dgm:pt>
    <dgm:pt modelId="{24636794-9312-42EE-8182-2A325BABCB5A}" type="pres">
      <dgm:prSet presAssocID="{6DC8DA60-96AC-4CEB-B99E-588B86918C35}" presName="circleA" presStyleLbl="node1" presStyleIdx="8" presStyleCnt="11"/>
      <dgm:spPr/>
    </dgm:pt>
    <dgm:pt modelId="{4E8F38A7-926F-4503-88B5-E4FF99C2B322}" type="pres">
      <dgm:prSet presAssocID="{6DC8DA60-96AC-4CEB-B99E-588B86918C35}" presName="spaceA" presStyleCnt="0"/>
      <dgm:spPr/>
    </dgm:pt>
    <dgm:pt modelId="{B186B14B-12B5-4678-8B0F-D547190916B4}" type="pres">
      <dgm:prSet presAssocID="{A08741C4-56BF-43F6-8E63-5979549AAB1E}" presName="space" presStyleCnt="0"/>
      <dgm:spPr/>
    </dgm:pt>
    <dgm:pt modelId="{CE96BB18-5B5B-4B89-9ADB-5304346AFECC}" type="pres">
      <dgm:prSet presAssocID="{52080FE7-E04D-4B0F-A29B-FD1F2609CB7F}" presName="compositeB" presStyleCnt="0"/>
      <dgm:spPr/>
    </dgm:pt>
    <dgm:pt modelId="{9E2C8372-EADC-4BD7-B423-5EF1AB6AB910}" type="pres">
      <dgm:prSet presAssocID="{52080FE7-E04D-4B0F-A29B-FD1F2609CB7F}" presName="textB" presStyleLbl="revTx" presStyleIdx="9" presStyleCnt="11">
        <dgm:presLayoutVars>
          <dgm:bulletEnabled val="1"/>
        </dgm:presLayoutVars>
      </dgm:prSet>
      <dgm:spPr/>
    </dgm:pt>
    <dgm:pt modelId="{D20216EB-C611-4BAD-BA83-A16164201D8A}" type="pres">
      <dgm:prSet presAssocID="{52080FE7-E04D-4B0F-A29B-FD1F2609CB7F}" presName="circleB" presStyleLbl="node1" presStyleIdx="9" presStyleCnt="11"/>
      <dgm:spPr/>
    </dgm:pt>
    <dgm:pt modelId="{DD733073-7945-4492-AE8E-4DE4798414AB}" type="pres">
      <dgm:prSet presAssocID="{52080FE7-E04D-4B0F-A29B-FD1F2609CB7F}" presName="spaceB" presStyleCnt="0"/>
      <dgm:spPr/>
    </dgm:pt>
    <dgm:pt modelId="{781FA684-04E2-4A6D-B97C-AC1283F4AD2D}" type="pres">
      <dgm:prSet presAssocID="{BB36ADD2-4B62-47EF-842A-796A3EEE1283}" presName="space" presStyleCnt="0"/>
      <dgm:spPr/>
    </dgm:pt>
    <dgm:pt modelId="{3EEECB79-5738-48D3-9727-AFBA8FF9E468}" type="pres">
      <dgm:prSet presAssocID="{EF7235CB-7DA1-4387-BC58-BE8500C14815}" presName="compositeA" presStyleCnt="0"/>
      <dgm:spPr/>
    </dgm:pt>
    <dgm:pt modelId="{EB0BBD94-2555-49F9-9725-C9BB13A1DA4C}" type="pres">
      <dgm:prSet presAssocID="{EF7235CB-7DA1-4387-BC58-BE8500C14815}" presName="textA" presStyleLbl="revTx" presStyleIdx="10" presStyleCnt="11">
        <dgm:presLayoutVars>
          <dgm:bulletEnabled val="1"/>
        </dgm:presLayoutVars>
      </dgm:prSet>
      <dgm:spPr/>
    </dgm:pt>
    <dgm:pt modelId="{6989464D-DCF9-44C1-BB0A-654111F648B1}" type="pres">
      <dgm:prSet presAssocID="{EF7235CB-7DA1-4387-BC58-BE8500C14815}" presName="circleA" presStyleLbl="node1" presStyleIdx="10" presStyleCnt="11"/>
      <dgm:spPr/>
    </dgm:pt>
    <dgm:pt modelId="{DE655387-30E2-4FDC-B917-D63CCD97831F}" type="pres">
      <dgm:prSet presAssocID="{EF7235CB-7DA1-4387-BC58-BE8500C14815}" presName="spaceA" presStyleCnt="0"/>
      <dgm:spPr/>
    </dgm:pt>
  </dgm:ptLst>
  <dgm:cxnLst>
    <dgm:cxn modelId="{1C0EC519-BEA0-46B6-997E-473BE34F400D}" srcId="{09CD3C0B-FC90-4923-829A-B9CB4C085821}" destId="{EF7235CB-7DA1-4387-BC58-BE8500C14815}" srcOrd="10" destOrd="0" parTransId="{1B5B0849-D028-481B-98CA-937F19AD59F7}" sibTransId="{6C191636-03AD-4801-9E8B-7BB1F53A6261}"/>
    <dgm:cxn modelId="{FFF1AA24-7ECA-4E8B-A6C7-6B079228104B}" srcId="{09CD3C0B-FC90-4923-829A-B9CB4C085821}" destId="{C4BFB25E-F163-4AFE-9D36-3ECD93AE22E4}" srcOrd="4" destOrd="0" parTransId="{2C0FB3BF-2137-4CD9-8F97-D2189B3E0BFD}" sibTransId="{E5C8975E-C2CF-4B41-BD8C-553F5061A012}"/>
    <dgm:cxn modelId="{811FB647-FA7D-494A-AC72-786751538C13}" srcId="{09CD3C0B-FC90-4923-829A-B9CB4C085821}" destId="{6DC8DA60-96AC-4CEB-B99E-588B86918C35}" srcOrd="8" destOrd="0" parTransId="{95310671-56A8-400E-8A48-3B111134F00C}" sibTransId="{A08741C4-56BF-43F6-8E63-5979549AAB1E}"/>
    <dgm:cxn modelId="{C7C17C4C-C753-4024-9F8B-0739239BE8FB}" type="presOf" srcId="{4C037557-1E8F-4970-906C-A557932E97D8}" destId="{40704472-F435-40FC-B643-44E6FB44432C}" srcOrd="0" destOrd="0" presId="urn:microsoft.com/office/officeart/2005/8/layout/hProcess11"/>
    <dgm:cxn modelId="{D16B947A-5F91-471F-848D-B20F7D8A2E1E}" srcId="{09CD3C0B-FC90-4923-829A-B9CB4C085821}" destId="{C01BCD3F-BC69-4FD4-88C0-9A930AD02B9C}" srcOrd="2" destOrd="0" parTransId="{5A9E628C-D554-4ABE-BA1D-028298E39B54}" sibTransId="{70B33916-3BD4-4B0C-9F3F-411014E854AC}"/>
    <dgm:cxn modelId="{1DA3DA93-C6D5-4BF1-8CB9-4B12972C27B2}" type="presOf" srcId="{801E523D-6DDA-42DE-B588-A9CDDC71DC2E}" destId="{3C9D1675-7AE3-4366-8DE5-E275CA617847}" srcOrd="0" destOrd="0" presId="urn:microsoft.com/office/officeart/2005/8/layout/hProcess11"/>
    <dgm:cxn modelId="{2A79DA9C-CABB-438E-99CC-EC3FF8E9D640}" srcId="{09CD3C0B-FC90-4923-829A-B9CB4C085821}" destId="{52080FE7-E04D-4B0F-A29B-FD1F2609CB7F}" srcOrd="9" destOrd="0" parTransId="{D53F9934-B90A-4BA1-9831-55D1B1F02495}" sibTransId="{BB36ADD2-4B62-47EF-842A-796A3EEE1283}"/>
    <dgm:cxn modelId="{EB651CB9-6DBD-4BA2-94CC-082D3500A81F}" type="presOf" srcId="{C4BFB25E-F163-4AFE-9D36-3ECD93AE22E4}" destId="{44E95887-D282-45EB-A4E0-ECC0EB5235FF}" srcOrd="0" destOrd="0" presId="urn:microsoft.com/office/officeart/2005/8/layout/hProcess11"/>
    <dgm:cxn modelId="{B867EFBB-E4FA-45BF-B48A-FE29EFA8045E}" type="presOf" srcId="{6DC8DA60-96AC-4CEB-B99E-588B86918C35}" destId="{CAD08E74-D23B-48CF-8299-3444D0C1F3DF}" srcOrd="0" destOrd="0" presId="urn:microsoft.com/office/officeart/2005/8/layout/hProcess11"/>
    <dgm:cxn modelId="{7AE86EC4-FE1D-40A4-BBDF-3B84655A4AF6}" type="presOf" srcId="{054AB5E3-34F9-4CE0-A0D5-D3C483D324D4}" destId="{706A8E2B-68D6-48F3-8D9E-8D0A20CBDF72}" srcOrd="0" destOrd="0" presId="urn:microsoft.com/office/officeart/2005/8/layout/hProcess11"/>
    <dgm:cxn modelId="{48C623C7-6C12-4748-BC46-59C06A23D659}" srcId="{09CD3C0B-FC90-4923-829A-B9CB4C085821}" destId="{054AB5E3-34F9-4CE0-A0D5-D3C483D324D4}" srcOrd="1" destOrd="0" parTransId="{5407BCDB-7E8A-483C-BE73-A7190211663B}" sibTransId="{34D09B1E-47C8-4EE4-B067-D42FE8440591}"/>
    <dgm:cxn modelId="{A6FB93C9-CCD1-4AD2-957A-3BDF00C7EC25}" srcId="{09CD3C0B-FC90-4923-829A-B9CB4C085821}" destId="{9474447F-A2A7-4988-917C-7FFF2A8FAA2F}" srcOrd="7" destOrd="0" parTransId="{43288894-9501-46A5-8DCF-7412F5BCF403}" sibTransId="{6E9CA5FC-308E-4D84-8F10-2D10FD92181C}"/>
    <dgm:cxn modelId="{D03ED0CF-D7F6-4B5C-996E-07AD3E5459AA}" srcId="{09CD3C0B-FC90-4923-829A-B9CB4C085821}" destId="{0053B07E-A633-404E-81CE-AAC5E9688A18}" srcOrd="3" destOrd="0" parTransId="{75DE7321-4BE8-4B05-9432-21AC8312F413}" sibTransId="{F39B9909-753A-4934-A0D4-918E99E4B76D}"/>
    <dgm:cxn modelId="{3C6476D5-4F48-4817-800C-6B9719602A71}" type="presOf" srcId="{0053B07E-A633-404E-81CE-AAC5E9688A18}" destId="{8A97E326-82E0-4F9E-A199-CE29B380E886}" srcOrd="0" destOrd="0" presId="urn:microsoft.com/office/officeart/2005/8/layout/hProcess11"/>
    <dgm:cxn modelId="{788F33E4-7A50-4639-8AA7-B03C6A11C3F4}" type="presOf" srcId="{EF7235CB-7DA1-4387-BC58-BE8500C14815}" destId="{EB0BBD94-2555-49F9-9725-C9BB13A1DA4C}" srcOrd="0" destOrd="0" presId="urn:microsoft.com/office/officeart/2005/8/layout/hProcess11"/>
    <dgm:cxn modelId="{15D5A8E5-6054-4324-945B-9EFE1E632949}" type="presOf" srcId="{52080FE7-E04D-4B0F-A29B-FD1F2609CB7F}" destId="{9E2C8372-EADC-4BD7-B423-5EF1AB6AB910}" srcOrd="0" destOrd="0" presId="urn:microsoft.com/office/officeart/2005/8/layout/hProcess11"/>
    <dgm:cxn modelId="{A82B48E9-0803-4387-BFC5-66B018E68F02}" type="presOf" srcId="{9474447F-A2A7-4988-917C-7FFF2A8FAA2F}" destId="{CE6F29FF-96EF-45F8-B4A6-35F0EE203994}" srcOrd="0" destOrd="0" presId="urn:microsoft.com/office/officeart/2005/8/layout/hProcess11"/>
    <dgm:cxn modelId="{4F75A2E9-5853-4DF2-A0F7-0D8004A85FDF}" srcId="{09CD3C0B-FC90-4923-829A-B9CB4C085821}" destId="{4C037557-1E8F-4970-906C-A557932E97D8}" srcOrd="6" destOrd="0" parTransId="{EDFC22D0-311F-485C-9092-FA388FEDF1E9}" sibTransId="{00345E93-3C98-4E48-AABF-B5D93DD4908E}"/>
    <dgm:cxn modelId="{329076EA-6423-4352-B73D-FD0B9BF0D67B}" type="presOf" srcId="{C01BCD3F-BC69-4FD4-88C0-9A930AD02B9C}" destId="{4267C778-6AD6-4592-BE6F-AF7F6E5323DF}" srcOrd="0" destOrd="0" presId="urn:microsoft.com/office/officeart/2005/8/layout/hProcess11"/>
    <dgm:cxn modelId="{A13ABEF2-BB2F-44C1-885C-20EDECAFC9AC}" srcId="{09CD3C0B-FC90-4923-829A-B9CB4C085821}" destId="{801E523D-6DDA-42DE-B588-A9CDDC71DC2E}" srcOrd="0" destOrd="0" parTransId="{48BDE106-E3CB-41BF-A59E-B006B3F1C639}" sibTransId="{BBD212A0-A570-4248-AAFB-1C9D8BA97C79}"/>
    <dgm:cxn modelId="{7E3441F3-F46E-4ED9-B960-EE5939EF863C}" type="presOf" srcId="{09CD3C0B-FC90-4923-829A-B9CB4C085821}" destId="{9EECB275-6DF9-47E4-B974-EAA1D4F437B5}" srcOrd="0" destOrd="0" presId="urn:microsoft.com/office/officeart/2005/8/layout/hProcess11"/>
    <dgm:cxn modelId="{A3AE53FB-9F01-4EB6-9A10-6803372840CA}" srcId="{09CD3C0B-FC90-4923-829A-B9CB4C085821}" destId="{F03F2478-9469-4B22-89F9-3C7A13BC0E81}" srcOrd="5" destOrd="0" parTransId="{329DB375-2481-4891-A092-BF39284699C8}" sibTransId="{839956F9-07F0-4C33-9718-9B6E90BF83B1}"/>
    <dgm:cxn modelId="{C145CBFE-568C-493A-873E-013AFCD71CFB}" type="presOf" srcId="{F03F2478-9469-4B22-89F9-3C7A13BC0E81}" destId="{97FA4CFE-066A-4E34-9E59-97E28630E04B}" srcOrd="0" destOrd="0" presId="urn:microsoft.com/office/officeart/2005/8/layout/hProcess11"/>
    <dgm:cxn modelId="{963232F6-B934-4B96-AE09-C58B2A8F4350}" type="presParOf" srcId="{9EECB275-6DF9-47E4-B974-EAA1D4F437B5}" destId="{31C34596-0DDC-4749-9170-5BA28F30BA74}" srcOrd="0" destOrd="0" presId="urn:microsoft.com/office/officeart/2005/8/layout/hProcess11"/>
    <dgm:cxn modelId="{708468B4-30A6-4567-95A1-5CD1A2CD4DD6}" type="presParOf" srcId="{9EECB275-6DF9-47E4-B974-EAA1D4F437B5}" destId="{04C5D19E-3AAB-412A-88B9-75DA2998E6D7}" srcOrd="1" destOrd="0" presId="urn:microsoft.com/office/officeart/2005/8/layout/hProcess11"/>
    <dgm:cxn modelId="{DBE3DE6E-0D5E-4052-B96A-7B3BE408F5D1}" type="presParOf" srcId="{04C5D19E-3AAB-412A-88B9-75DA2998E6D7}" destId="{FA6AEFF8-490B-45B4-9E09-2AF0372721D6}" srcOrd="0" destOrd="0" presId="urn:microsoft.com/office/officeart/2005/8/layout/hProcess11"/>
    <dgm:cxn modelId="{609E4F7B-816E-4072-BD46-02E85F882698}" type="presParOf" srcId="{FA6AEFF8-490B-45B4-9E09-2AF0372721D6}" destId="{3C9D1675-7AE3-4366-8DE5-E275CA617847}" srcOrd="0" destOrd="0" presId="urn:microsoft.com/office/officeart/2005/8/layout/hProcess11"/>
    <dgm:cxn modelId="{6948865E-75F2-49D4-B29E-BA652A6CFD3E}" type="presParOf" srcId="{FA6AEFF8-490B-45B4-9E09-2AF0372721D6}" destId="{76114692-90F2-45B1-8C5B-710ADF898676}" srcOrd="1" destOrd="0" presId="urn:microsoft.com/office/officeart/2005/8/layout/hProcess11"/>
    <dgm:cxn modelId="{70CC6F52-2669-4E1E-BBBA-8903DF4FD45E}" type="presParOf" srcId="{FA6AEFF8-490B-45B4-9E09-2AF0372721D6}" destId="{CA9A0D8B-2485-4B1B-9E66-C9803D14FBB2}" srcOrd="2" destOrd="0" presId="urn:microsoft.com/office/officeart/2005/8/layout/hProcess11"/>
    <dgm:cxn modelId="{0CF11B7D-651A-4CE1-BEE8-00EF2EB1B7A5}" type="presParOf" srcId="{04C5D19E-3AAB-412A-88B9-75DA2998E6D7}" destId="{B2C6A8BB-D557-44D6-8636-41FA073F072A}" srcOrd="1" destOrd="0" presId="urn:microsoft.com/office/officeart/2005/8/layout/hProcess11"/>
    <dgm:cxn modelId="{A6768873-B116-4802-8E77-B177AA94238D}" type="presParOf" srcId="{04C5D19E-3AAB-412A-88B9-75DA2998E6D7}" destId="{55975C74-09CB-4A3D-B0BB-CCFE568B6F63}" srcOrd="2" destOrd="0" presId="urn:microsoft.com/office/officeart/2005/8/layout/hProcess11"/>
    <dgm:cxn modelId="{BC8B28D1-4FC1-4C1E-91CC-571F10369805}" type="presParOf" srcId="{55975C74-09CB-4A3D-B0BB-CCFE568B6F63}" destId="{706A8E2B-68D6-48F3-8D9E-8D0A20CBDF72}" srcOrd="0" destOrd="0" presId="urn:microsoft.com/office/officeart/2005/8/layout/hProcess11"/>
    <dgm:cxn modelId="{98DC9E49-4F55-4344-B24D-82E5867F63B2}" type="presParOf" srcId="{55975C74-09CB-4A3D-B0BB-CCFE568B6F63}" destId="{4CBC95F5-E047-4DBE-8FCB-AD583ADC3DFF}" srcOrd="1" destOrd="0" presId="urn:microsoft.com/office/officeart/2005/8/layout/hProcess11"/>
    <dgm:cxn modelId="{F2DC73D2-7820-4982-927F-0C1C10562377}" type="presParOf" srcId="{55975C74-09CB-4A3D-B0BB-CCFE568B6F63}" destId="{31635B04-A90F-4361-AD6E-945663367258}" srcOrd="2" destOrd="0" presId="urn:microsoft.com/office/officeart/2005/8/layout/hProcess11"/>
    <dgm:cxn modelId="{A7EEFB87-088B-4CAB-BBA8-90267F53175A}" type="presParOf" srcId="{04C5D19E-3AAB-412A-88B9-75DA2998E6D7}" destId="{292EFED3-EC87-4614-9C6B-DA51C34F35CF}" srcOrd="3" destOrd="0" presId="urn:microsoft.com/office/officeart/2005/8/layout/hProcess11"/>
    <dgm:cxn modelId="{00D1C985-2811-4115-8C7C-B99CBD88F86D}" type="presParOf" srcId="{04C5D19E-3AAB-412A-88B9-75DA2998E6D7}" destId="{FDBA3357-6EBC-4C12-B9B4-E91E8B3ABDB9}" srcOrd="4" destOrd="0" presId="urn:microsoft.com/office/officeart/2005/8/layout/hProcess11"/>
    <dgm:cxn modelId="{AEB65C4C-2BA0-424F-9775-32A8E48BF949}" type="presParOf" srcId="{FDBA3357-6EBC-4C12-B9B4-E91E8B3ABDB9}" destId="{4267C778-6AD6-4592-BE6F-AF7F6E5323DF}" srcOrd="0" destOrd="0" presId="urn:microsoft.com/office/officeart/2005/8/layout/hProcess11"/>
    <dgm:cxn modelId="{59240EFF-11B7-4B66-91BE-F1140A740CF1}" type="presParOf" srcId="{FDBA3357-6EBC-4C12-B9B4-E91E8B3ABDB9}" destId="{20DDBA31-B067-423E-B2A4-5F502A23B852}" srcOrd="1" destOrd="0" presId="urn:microsoft.com/office/officeart/2005/8/layout/hProcess11"/>
    <dgm:cxn modelId="{5E854898-08B9-400C-A0EC-33E8DEB50ABE}" type="presParOf" srcId="{FDBA3357-6EBC-4C12-B9B4-E91E8B3ABDB9}" destId="{B1D1D408-3969-4120-A670-2B4499B1623A}" srcOrd="2" destOrd="0" presId="urn:microsoft.com/office/officeart/2005/8/layout/hProcess11"/>
    <dgm:cxn modelId="{50DA5694-C329-488B-B6E4-1B862F797570}" type="presParOf" srcId="{04C5D19E-3AAB-412A-88B9-75DA2998E6D7}" destId="{504863D0-169D-4A11-AF14-A288BC133060}" srcOrd="5" destOrd="0" presId="urn:microsoft.com/office/officeart/2005/8/layout/hProcess11"/>
    <dgm:cxn modelId="{09ECA19E-D928-40DA-B899-E495820E7B72}" type="presParOf" srcId="{04C5D19E-3AAB-412A-88B9-75DA2998E6D7}" destId="{B863F184-244D-4028-B284-E5C103DDEE51}" srcOrd="6" destOrd="0" presId="urn:microsoft.com/office/officeart/2005/8/layout/hProcess11"/>
    <dgm:cxn modelId="{E6181D7D-4BD3-4011-9A67-10FA6AFD8EF3}" type="presParOf" srcId="{B863F184-244D-4028-B284-E5C103DDEE51}" destId="{8A97E326-82E0-4F9E-A199-CE29B380E886}" srcOrd="0" destOrd="0" presId="urn:microsoft.com/office/officeart/2005/8/layout/hProcess11"/>
    <dgm:cxn modelId="{B41F9AEE-D1A4-4DBF-83D1-A529B6A76744}" type="presParOf" srcId="{B863F184-244D-4028-B284-E5C103DDEE51}" destId="{5E70CF13-053A-4F79-AD29-077E9998F1DE}" srcOrd="1" destOrd="0" presId="urn:microsoft.com/office/officeart/2005/8/layout/hProcess11"/>
    <dgm:cxn modelId="{A197AD51-AF21-4DC2-8C1E-F004FC7345FC}" type="presParOf" srcId="{B863F184-244D-4028-B284-E5C103DDEE51}" destId="{7150CE9B-236F-4312-A9A1-4AD8884C3548}" srcOrd="2" destOrd="0" presId="urn:microsoft.com/office/officeart/2005/8/layout/hProcess11"/>
    <dgm:cxn modelId="{47B2430E-E023-4946-8603-819E30A6D0E9}" type="presParOf" srcId="{04C5D19E-3AAB-412A-88B9-75DA2998E6D7}" destId="{F9010CB9-7017-472B-8146-FAA5B735DA8B}" srcOrd="7" destOrd="0" presId="urn:microsoft.com/office/officeart/2005/8/layout/hProcess11"/>
    <dgm:cxn modelId="{0C9C35AB-A249-47CE-9D64-719F69A68F30}" type="presParOf" srcId="{04C5D19E-3AAB-412A-88B9-75DA2998E6D7}" destId="{9A394CF8-9EB6-4F91-8E37-3735E7D7C003}" srcOrd="8" destOrd="0" presId="urn:microsoft.com/office/officeart/2005/8/layout/hProcess11"/>
    <dgm:cxn modelId="{B6FAD374-A485-4EFF-8104-0F754F8B922F}" type="presParOf" srcId="{9A394CF8-9EB6-4F91-8E37-3735E7D7C003}" destId="{44E95887-D282-45EB-A4E0-ECC0EB5235FF}" srcOrd="0" destOrd="0" presId="urn:microsoft.com/office/officeart/2005/8/layout/hProcess11"/>
    <dgm:cxn modelId="{CFE83B62-8A58-4EFF-B1FC-2FBF96DEC92E}" type="presParOf" srcId="{9A394CF8-9EB6-4F91-8E37-3735E7D7C003}" destId="{F0D51001-73AF-44B1-93D4-E70126F50918}" srcOrd="1" destOrd="0" presId="urn:microsoft.com/office/officeart/2005/8/layout/hProcess11"/>
    <dgm:cxn modelId="{E90BEF86-CC3C-42CE-88E0-5D4669BF804B}" type="presParOf" srcId="{9A394CF8-9EB6-4F91-8E37-3735E7D7C003}" destId="{15749D88-B70B-4941-8D78-986EDD2BED42}" srcOrd="2" destOrd="0" presId="urn:microsoft.com/office/officeart/2005/8/layout/hProcess11"/>
    <dgm:cxn modelId="{708E8665-0A11-4D1B-A5EF-BB5DF8AD1DDF}" type="presParOf" srcId="{04C5D19E-3AAB-412A-88B9-75DA2998E6D7}" destId="{9377A7E1-9CDF-4346-99D7-FE4503731C32}" srcOrd="9" destOrd="0" presId="urn:microsoft.com/office/officeart/2005/8/layout/hProcess11"/>
    <dgm:cxn modelId="{2CC2127E-1B9F-499B-BA84-9887766A6717}" type="presParOf" srcId="{04C5D19E-3AAB-412A-88B9-75DA2998E6D7}" destId="{8DE22436-DBEC-4003-B8EB-7E71BBD72C2C}" srcOrd="10" destOrd="0" presId="urn:microsoft.com/office/officeart/2005/8/layout/hProcess11"/>
    <dgm:cxn modelId="{B04D9718-418D-4D1F-A331-CDA2B5DC9A8C}" type="presParOf" srcId="{8DE22436-DBEC-4003-B8EB-7E71BBD72C2C}" destId="{97FA4CFE-066A-4E34-9E59-97E28630E04B}" srcOrd="0" destOrd="0" presId="urn:microsoft.com/office/officeart/2005/8/layout/hProcess11"/>
    <dgm:cxn modelId="{C5526DA2-AD5C-46CD-A3B6-825F6DBB38C2}" type="presParOf" srcId="{8DE22436-DBEC-4003-B8EB-7E71BBD72C2C}" destId="{BEF24F0B-E480-4274-B8BB-8101D3E29DA0}" srcOrd="1" destOrd="0" presId="urn:microsoft.com/office/officeart/2005/8/layout/hProcess11"/>
    <dgm:cxn modelId="{7418E4C2-B9DD-49AB-85B6-CBC523BAB07E}" type="presParOf" srcId="{8DE22436-DBEC-4003-B8EB-7E71BBD72C2C}" destId="{D90BA828-82E4-4BB7-A374-232C7DECBCB9}" srcOrd="2" destOrd="0" presId="urn:microsoft.com/office/officeart/2005/8/layout/hProcess11"/>
    <dgm:cxn modelId="{DD7DAA3F-EBFA-4D55-AE77-71D4A423B4E6}" type="presParOf" srcId="{04C5D19E-3AAB-412A-88B9-75DA2998E6D7}" destId="{CD310862-BAF1-43BE-9B6C-3E15CF1E2432}" srcOrd="11" destOrd="0" presId="urn:microsoft.com/office/officeart/2005/8/layout/hProcess11"/>
    <dgm:cxn modelId="{B8EE3E1B-15A8-4A4F-B866-7DAEC504AA37}" type="presParOf" srcId="{04C5D19E-3AAB-412A-88B9-75DA2998E6D7}" destId="{1AB0D5A4-535E-4FB3-8A74-61E82B9B25D4}" srcOrd="12" destOrd="0" presId="urn:microsoft.com/office/officeart/2005/8/layout/hProcess11"/>
    <dgm:cxn modelId="{138DC4C4-A0D5-4F55-ACB1-8D08D5A60C4A}" type="presParOf" srcId="{1AB0D5A4-535E-4FB3-8A74-61E82B9B25D4}" destId="{40704472-F435-40FC-B643-44E6FB44432C}" srcOrd="0" destOrd="0" presId="urn:microsoft.com/office/officeart/2005/8/layout/hProcess11"/>
    <dgm:cxn modelId="{B47EF49A-9CBA-49D6-8557-775436336150}" type="presParOf" srcId="{1AB0D5A4-535E-4FB3-8A74-61E82B9B25D4}" destId="{79C4F12C-B4AB-4E57-BDC0-472CA855A3DD}" srcOrd="1" destOrd="0" presId="urn:microsoft.com/office/officeart/2005/8/layout/hProcess11"/>
    <dgm:cxn modelId="{629A3B44-88F8-4298-871E-AF8E67B4BC91}" type="presParOf" srcId="{1AB0D5A4-535E-4FB3-8A74-61E82B9B25D4}" destId="{9693E175-86BD-41A5-AF67-9090BBB378A9}" srcOrd="2" destOrd="0" presId="urn:microsoft.com/office/officeart/2005/8/layout/hProcess11"/>
    <dgm:cxn modelId="{18739B0F-7A6D-4D6A-B889-362CBD5449DC}" type="presParOf" srcId="{04C5D19E-3AAB-412A-88B9-75DA2998E6D7}" destId="{111B8860-2581-4988-AE26-2DB2F21F08D9}" srcOrd="13" destOrd="0" presId="urn:microsoft.com/office/officeart/2005/8/layout/hProcess11"/>
    <dgm:cxn modelId="{427DDBC0-D838-4E00-8C3F-3D0EE599A24A}" type="presParOf" srcId="{04C5D19E-3AAB-412A-88B9-75DA2998E6D7}" destId="{B8F59410-19EA-490F-B680-71337803A203}" srcOrd="14" destOrd="0" presId="urn:microsoft.com/office/officeart/2005/8/layout/hProcess11"/>
    <dgm:cxn modelId="{A4955774-6C10-4FAD-82A4-E2CA68630C81}" type="presParOf" srcId="{B8F59410-19EA-490F-B680-71337803A203}" destId="{CE6F29FF-96EF-45F8-B4A6-35F0EE203994}" srcOrd="0" destOrd="0" presId="urn:microsoft.com/office/officeart/2005/8/layout/hProcess11"/>
    <dgm:cxn modelId="{763A17DB-8D7B-4822-AAAA-81A16D7D59CC}" type="presParOf" srcId="{B8F59410-19EA-490F-B680-71337803A203}" destId="{6D1405BF-924A-4163-8DC6-8DBA809FF2C5}" srcOrd="1" destOrd="0" presId="urn:microsoft.com/office/officeart/2005/8/layout/hProcess11"/>
    <dgm:cxn modelId="{E3E23CE5-7534-4C9C-9198-9A4C90D3A298}" type="presParOf" srcId="{B8F59410-19EA-490F-B680-71337803A203}" destId="{993DFF03-9857-4880-A533-6AB3ACDD9189}" srcOrd="2" destOrd="0" presId="urn:microsoft.com/office/officeart/2005/8/layout/hProcess11"/>
    <dgm:cxn modelId="{BC4FB0B9-25C7-462F-86C7-600EF7262060}" type="presParOf" srcId="{04C5D19E-3AAB-412A-88B9-75DA2998E6D7}" destId="{CCFD3FF4-F311-4364-8FD4-B3C92F7133EF}" srcOrd="15" destOrd="0" presId="urn:microsoft.com/office/officeart/2005/8/layout/hProcess11"/>
    <dgm:cxn modelId="{1F2CB542-50FE-4DEB-83B6-6D948E2BDD0F}" type="presParOf" srcId="{04C5D19E-3AAB-412A-88B9-75DA2998E6D7}" destId="{E6D3CC5F-E398-42B3-A146-0579CD3A45D5}" srcOrd="16" destOrd="0" presId="urn:microsoft.com/office/officeart/2005/8/layout/hProcess11"/>
    <dgm:cxn modelId="{A5FCBCA6-78EE-4549-B9FB-04C90BE07D91}" type="presParOf" srcId="{E6D3CC5F-E398-42B3-A146-0579CD3A45D5}" destId="{CAD08E74-D23B-48CF-8299-3444D0C1F3DF}" srcOrd="0" destOrd="0" presId="urn:microsoft.com/office/officeart/2005/8/layout/hProcess11"/>
    <dgm:cxn modelId="{4A9F028D-2776-43BD-A9B9-F1B6F337ECEC}" type="presParOf" srcId="{E6D3CC5F-E398-42B3-A146-0579CD3A45D5}" destId="{24636794-9312-42EE-8182-2A325BABCB5A}" srcOrd="1" destOrd="0" presId="urn:microsoft.com/office/officeart/2005/8/layout/hProcess11"/>
    <dgm:cxn modelId="{29EE04E9-F22A-4BEF-B39C-E3281E34A104}" type="presParOf" srcId="{E6D3CC5F-E398-42B3-A146-0579CD3A45D5}" destId="{4E8F38A7-926F-4503-88B5-E4FF99C2B322}" srcOrd="2" destOrd="0" presId="urn:microsoft.com/office/officeart/2005/8/layout/hProcess11"/>
    <dgm:cxn modelId="{DE290DB1-FF0E-4263-87AB-8585299CFCAD}" type="presParOf" srcId="{04C5D19E-3AAB-412A-88B9-75DA2998E6D7}" destId="{B186B14B-12B5-4678-8B0F-D547190916B4}" srcOrd="17" destOrd="0" presId="urn:microsoft.com/office/officeart/2005/8/layout/hProcess11"/>
    <dgm:cxn modelId="{2A871BB7-7790-4ED1-BD17-6EA35D1D6CC6}" type="presParOf" srcId="{04C5D19E-3AAB-412A-88B9-75DA2998E6D7}" destId="{CE96BB18-5B5B-4B89-9ADB-5304346AFECC}" srcOrd="18" destOrd="0" presId="urn:microsoft.com/office/officeart/2005/8/layout/hProcess11"/>
    <dgm:cxn modelId="{A8D026BB-3E35-407E-A4B2-20A10C0F0DED}" type="presParOf" srcId="{CE96BB18-5B5B-4B89-9ADB-5304346AFECC}" destId="{9E2C8372-EADC-4BD7-B423-5EF1AB6AB910}" srcOrd="0" destOrd="0" presId="urn:microsoft.com/office/officeart/2005/8/layout/hProcess11"/>
    <dgm:cxn modelId="{33CB6CF0-D4A0-4280-8CA5-64D853469514}" type="presParOf" srcId="{CE96BB18-5B5B-4B89-9ADB-5304346AFECC}" destId="{D20216EB-C611-4BAD-BA83-A16164201D8A}" srcOrd="1" destOrd="0" presId="urn:microsoft.com/office/officeart/2005/8/layout/hProcess11"/>
    <dgm:cxn modelId="{2B6A0717-EA2E-4381-8B26-2F0D79569D92}" type="presParOf" srcId="{CE96BB18-5B5B-4B89-9ADB-5304346AFECC}" destId="{DD733073-7945-4492-AE8E-4DE4798414AB}" srcOrd="2" destOrd="0" presId="urn:microsoft.com/office/officeart/2005/8/layout/hProcess11"/>
    <dgm:cxn modelId="{68D5C395-0800-434C-8292-37C9AFB08F76}" type="presParOf" srcId="{04C5D19E-3AAB-412A-88B9-75DA2998E6D7}" destId="{781FA684-04E2-4A6D-B97C-AC1283F4AD2D}" srcOrd="19" destOrd="0" presId="urn:microsoft.com/office/officeart/2005/8/layout/hProcess11"/>
    <dgm:cxn modelId="{98198A72-3807-441E-89B4-073887B9819D}" type="presParOf" srcId="{04C5D19E-3AAB-412A-88B9-75DA2998E6D7}" destId="{3EEECB79-5738-48D3-9727-AFBA8FF9E468}" srcOrd="20" destOrd="0" presId="urn:microsoft.com/office/officeart/2005/8/layout/hProcess11"/>
    <dgm:cxn modelId="{66CE7972-7C6C-4D61-BE53-8B8696D5451C}" type="presParOf" srcId="{3EEECB79-5738-48D3-9727-AFBA8FF9E468}" destId="{EB0BBD94-2555-49F9-9725-C9BB13A1DA4C}" srcOrd="0" destOrd="0" presId="urn:microsoft.com/office/officeart/2005/8/layout/hProcess11"/>
    <dgm:cxn modelId="{30AF4C7A-1C13-4A99-859C-74C100E412F9}" type="presParOf" srcId="{3EEECB79-5738-48D3-9727-AFBA8FF9E468}" destId="{6989464D-DCF9-44C1-BB0A-654111F648B1}" srcOrd="1" destOrd="0" presId="urn:microsoft.com/office/officeart/2005/8/layout/hProcess11"/>
    <dgm:cxn modelId="{6DF74DEE-61E0-46C2-A6A8-8D33CE7306DA}" type="presParOf" srcId="{3EEECB79-5738-48D3-9727-AFBA8FF9E468}" destId="{DE655387-30E2-4FDC-B917-D63CCD97831F}" srcOrd="2" destOrd="0" presId="urn:microsoft.com/office/officeart/2005/8/layout/hProcess11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544DF-ED46-4ABE-BC23-B6BD8985FF53}">
      <dsp:nvSpPr>
        <dsp:cNvPr id="0" name=""/>
        <dsp:cNvSpPr/>
      </dsp:nvSpPr>
      <dsp:spPr>
        <a:xfrm>
          <a:off x="2837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7D6B5F-9E0B-446F-8233-55F2B6E06CFD}">
      <dsp:nvSpPr>
        <dsp:cNvPr id="0" name=""/>
        <dsp:cNvSpPr/>
      </dsp:nvSpPr>
      <dsp:spPr>
        <a:xfrm rot="17700000">
          <a:off x="482541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1.  3501 Programı Nedir?</a:t>
          </a:r>
          <a:endParaRPr lang="tr-TR" sz="1900" kern="1200" dirty="0"/>
        </a:p>
      </dsp:txBody>
      <dsp:txXfrm>
        <a:off x="482541" y="802185"/>
        <a:ext cx="1692399" cy="815605"/>
      </dsp:txXfrm>
    </dsp:sp>
    <dsp:sp modelId="{B7146702-1030-4EBC-8E62-14A8363D5C50}">
      <dsp:nvSpPr>
        <dsp:cNvPr id="0" name=""/>
        <dsp:cNvSpPr/>
      </dsp:nvSpPr>
      <dsp:spPr>
        <a:xfrm>
          <a:off x="1466915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A055B9-3AA8-47EE-9CB6-7CCC3FBD681C}">
      <dsp:nvSpPr>
        <dsp:cNvPr id="0" name=""/>
        <dsp:cNvSpPr/>
      </dsp:nvSpPr>
      <dsp:spPr>
        <a:xfrm rot="17700000">
          <a:off x="1946619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2.  Süre, Bütçe ve Burslar</a:t>
          </a:r>
          <a:endParaRPr lang="tr-TR" sz="1900" kern="1200"/>
        </a:p>
      </dsp:txBody>
      <dsp:txXfrm>
        <a:off x="1946619" y="802185"/>
        <a:ext cx="1692399" cy="815605"/>
      </dsp:txXfrm>
    </dsp:sp>
    <dsp:sp modelId="{4C700D04-814E-4240-AA0D-6939E367D527}">
      <dsp:nvSpPr>
        <dsp:cNvPr id="0" name=""/>
        <dsp:cNvSpPr/>
      </dsp:nvSpPr>
      <dsp:spPr>
        <a:xfrm>
          <a:off x="2930993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747CC0-9832-45B6-BC4D-68003CB472CA}">
      <dsp:nvSpPr>
        <dsp:cNvPr id="0" name=""/>
        <dsp:cNvSpPr/>
      </dsp:nvSpPr>
      <dsp:spPr>
        <a:xfrm rot="17700000">
          <a:off x="3410697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3.  Kimler Başvurabilir?</a:t>
          </a:r>
          <a:endParaRPr lang="tr-TR" sz="1900" kern="1200"/>
        </a:p>
      </dsp:txBody>
      <dsp:txXfrm>
        <a:off x="3410697" y="802185"/>
        <a:ext cx="1692399" cy="815605"/>
      </dsp:txXfrm>
    </dsp:sp>
    <dsp:sp modelId="{5B3E01DC-F074-44F3-B570-6134A976222C}">
      <dsp:nvSpPr>
        <dsp:cNvPr id="0" name=""/>
        <dsp:cNvSpPr/>
      </dsp:nvSpPr>
      <dsp:spPr>
        <a:xfrm>
          <a:off x="4395072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102EE2-D75B-4CF4-A73C-87DB143C3B84}">
      <dsp:nvSpPr>
        <dsp:cNvPr id="0" name=""/>
        <dsp:cNvSpPr/>
      </dsp:nvSpPr>
      <dsp:spPr>
        <a:xfrm rot="17700000">
          <a:off x="4874775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4.  Araştırmacı ve Ekip Koşulları</a:t>
          </a:r>
          <a:endParaRPr lang="tr-TR" sz="1900" kern="1200"/>
        </a:p>
      </dsp:txBody>
      <dsp:txXfrm>
        <a:off x="4874775" y="802185"/>
        <a:ext cx="1692399" cy="815605"/>
      </dsp:txXfrm>
    </dsp:sp>
    <dsp:sp modelId="{3C388070-DE43-43DC-AB61-D2266FC30933}">
      <dsp:nvSpPr>
        <dsp:cNvPr id="0" name=""/>
        <dsp:cNvSpPr/>
      </dsp:nvSpPr>
      <dsp:spPr>
        <a:xfrm>
          <a:off x="5859150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D35DAB-37EC-45CE-B550-99AB8274D6D3}">
      <dsp:nvSpPr>
        <dsp:cNvPr id="0" name=""/>
        <dsp:cNvSpPr/>
      </dsp:nvSpPr>
      <dsp:spPr>
        <a:xfrm rot="17700000">
          <a:off x="6338854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5.  Değerlendirme Kriterleri</a:t>
          </a:r>
          <a:endParaRPr lang="tr-TR" sz="1900" kern="1200"/>
        </a:p>
      </dsp:txBody>
      <dsp:txXfrm>
        <a:off x="6338854" y="802185"/>
        <a:ext cx="1692399" cy="815605"/>
      </dsp:txXfrm>
    </dsp:sp>
    <dsp:sp modelId="{150BFA47-A724-4589-9403-3149EAF546CF}">
      <dsp:nvSpPr>
        <dsp:cNvPr id="0" name=""/>
        <dsp:cNvSpPr/>
      </dsp:nvSpPr>
      <dsp:spPr>
        <a:xfrm>
          <a:off x="7323228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D265D8B-92E7-40CC-8B93-E8A293B60879}">
      <dsp:nvSpPr>
        <dsp:cNvPr id="0" name=""/>
        <dsp:cNvSpPr/>
      </dsp:nvSpPr>
      <dsp:spPr>
        <a:xfrm rot="17700000">
          <a:off x="7802932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6.  Adım Adım Online Başvuru Süreci</a:t>
          </a:r>
          <a:endParaRPr lang="tr-TR" sz="1900" kern="1200"/>
        </a:p>
      </dsp:txBody>
      <dsp:txXfrm>
        <a:off x="7802932" y="802185"/>
        <a:ext cx="1692399" cy="815605"/>
      </dsp:txXfrm>
    </dsp:sp>
    <dsp:sp modelId="{AEF6AE88-60F7-4056-9BA9-39073016EB42}">
      <dsp:nvSpPr>
        <dsp:cNvPr id="0" name=""/>
        <dsp:cNvSpPr/>
      </dsp:nvSpPr>
      <dsp:spPr>
        <a:xfrm>
          <a:off x="8787306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61CBCD-20C6-475E-A3FF-7286C405A7BD}">
      <dsp:nvSpPr>
        <dsp:cNvPr id="0" name=""/>
        <dsp:cNvSpPr/>
      </dsp:nvSpPr>
      <dsp:spPr>
        <a:xfrm rot="17700000">
          <a:off x="9267010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7.  Son Kontrol Listesi ve İletişim</a:t>
          </a:r>
          <a:endParaRPr lang="tr-TR" sz="1900" kern="1200"/>
        </a:p>
      </dsp:txBody>
      <dsp:txXfrm>
        <a:off x="9267010" y="802185"/>
        <a:ext cx="1692399" cy="815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E8CFA-8225-46CC-8D6E-4972C61555E9}">
      <dsp:nvSpPr>
        <dsp:cNvPr id="0" name=""/>
        <dsp:cNvSpPr/>
      </dsp:nvSpPr>
      <dsp:spPr>
        <a:xfrm rot="5400000">
          <a:off x="6052937" y="-2584503"/>
          <a:ext cx="672340" cy="601327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>
              <a:latin typeface="Bahnschrift" panose="020B0502040204020203" pitchFamily="34" charset="0"/>
            </a:rPr>
            <a:t>Araştırmacının kariyer planına projenin katkısı.</a:t>
          </a:r>
        </a:p>
      </dsp:txBody>
      <dsp:txXfrm rot="-5400000">
        <a:off x="3382469" y="118786"/>
        <a:ext cx="5980457" cy="606698"/>
      </dsp:txXfrm>
    </dsp:sp>
    <dsp:sp modelId="{F3AE002F-B415-4D15-98B6-A8A535A65A41}">
      <dsp:nvSpPr>
        <dsp:cNvPr id="0" name=""/>
        <dsp:cNvSpPr/>
      </dsp:nvSpPr>
      <dsp:spPr>
        <a:xfrm>
          <a:off x="0" y="1922"/>
          <a:ext cx="3382468" cy="84042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 dirty="0">
              <a:solidFill>
                <a:schemeClr val="tx1"/>
              </a:solidFill>
              <a:latin typeface="Bahnschrift" panose="020B0502040204020203" pitchFamily="34" charset="0"/>
            </a:rPr>
            <a:t>① KARİYER GELİŞTİRME POTANSİYELİ</a:t>
          </a:r>
          <a:endParaRPr lang="tr-TR" sz="21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41026" y="42948"/>
        <a:ext cx="3300416" cy="758373"/>
      </dsp:txXfrm>
    </dsp:sp>
    <dsp:sp modelId="{CEB60FF9-9F6C-4522-B0D1-8BA829A903D4}">
      <dsp:nvSpPr>
        <dsp:cNvPr id="0" name=""/>
        <dsp:cNvSpPr/>
      </dsp:nvSpPr>
      <dsp:spPr>
        <a:xfrm rot="5400000">
          <a:off x="6052937" y="-1702057"/>
          <a:ext cx="672340" cy="601327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>
              <a:latin typeface="Bahnschrift" panose="020B0502040204020203" pitchFamily="34" charset="0"/>
            </a:rPr>
            <a:t>Literatüre ve uygulamaya sağlanacak özgün katkı.</a:t>
          </a:r>
        </a:p>
      </dsp:txBody>
      <dsp:txXfrm rot="-5400000">
        <a:off x="3382469" y="1001232"/>
        <a:ext cx="5980457" cy="606698"/>
      </dsp:txXfrm>
    </dsp:sp>
    <dsp:sp modelId="{D6EC150F-3A5A-4EA2-A074-95A84F9C7C65}">
      <dsp:nvSpPr>
        <dsp:cNvPr id="0" name=""/>
        <dsp:cNvSpPr/>
      </dsp:nvSpPr>
      <dsp:spPr>
        <a:xfrm>
          <a:off x="0" y="884369"/>
          <a:ext cx="3382468" cy="84042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 dirty="0">
              <a:solidFill>
                <a:schemeClr val="tx1"/>
              </a:solidFill>
              <a:latin typeface="Bahnschrift" panose="020B0502040204020203" pitchFamily="34" charset="0"/>
            </a:rPr>
            <a:t>② ÖZGÜN DEĞER</a:t>
          </a:r>
          <a:endParaRPr lang="tr-TR" sz="21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41026" y="925395"/>
        <a:ext cx="3300416" cy="758373"/>
      </dsp:txXfrm>
    </dsp:sp>
    <dsp:sp modelId="{E267E6B7-3108-4129-B2F2-87585AEA3CF8}">
      <dsp:nvSpPr>
        <dsp:cNvPr id="0" name=""/>
        <dsp:cNvSpPr/>
      </dsp:nvSpPr>
      <dsp:spPr>
        <a:xfrm rot="5400000">
          <a:off x="6052937" y="-819610"/>
          <a:ext cx="672340" cy="601327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>
              <a:latin typeface="Bahnschrift" panose="020B0502040204020203" pitchFamily="34" charset="0"/>
            </a:rPr>
            <a:t>Araştırma tasarımı ve bilimsel yaklaşımın tutarlılığı.</a:t>
          </a:r>
        </a:p>
      </dsp:txBody>
      <dsp:txXfrm rot="-5400000">
        <a:off x="3382469" y="1883679"/>
        <a:ext cx="5980457" cy="606698"/>
      </dsp:txXfrm>
    </dsp:sp>
    <dsp:sp modelId="{1C3E57B6-B6D5-4012-BB7F-3A320B755D3F}">
      <dsp:nvSpPr>
        <dsp:cNvPr id="0" name=""/>
        <dsp:cNvSpPr/>
      </dsp:nvSpPr>
      <dsp:spPr>
        <a:xfrm>
          <a:off x="0" y="1766816"/>
          <a:ext cx="3382468" cy="84042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 dirty="0">
              <a:solidFill>
                <a:schemeClr val="tx1"/>
              </a:solidFill>
              <a:latin typeface="Bahnschrift" panose="020B0502040204020203" pitchFamily="34" charset="0"/>
            </a:rPr>
            <a:t>③ YÖNTEM</a:t>
          </a:r>
          <a:endParaRPr lang="tr-TR" sz="21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41026" y="1807842"/>
        <a:ext cx="3300416" cy="758373"/>
      </dsp:txXfrm>
    </dsp:sp>
    <dsp:sp modelId="{EC2686CD-1D00-4164-8FFB-92459DB1B59F}">
      <dsp:nvSpPr>
        <dsp:cNvPr id="0" name=""/>
        <dsp:cNvSpPr/>
      </dsp:nvSpPr>
      <dsp:spPr>
        <a:xfrm rot="5400000">
          <a:off x="6052937" y="62836"/>
          <a:ext cx="672340" cy="601327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>
              <a:latin typeface="Bahnschrift" panose="020B0502040204020203" pitchFamily="34" charset="0"/>
            </a:rPr>
            <a:t>Ekip, iş-zaman planı, risk yönetimi ve bütçe planlaması.</a:t>
          </a:r>
        </a:p>
      </dsp:txBody>
      <dsp:txXfrm rot="-5400000">
        <a:off x="3382469" y="2766126"/>
        <a:ext cx="5980457" cy="606698"/>
      </dsp:txXfrm>
    </dsp:sp>
    <dsp:sp modelId="{FFC5497F-DD0A-4543-8755-8FBE2B6FD51F}">
      <dsp:nvSpPr>
        <dsp:cNvPr id="0" name=""/>
        <dsp:cNvSpPr/>
      </dsp:nvSpPr>
      <dsp:spPr>
        <a:xfrm>
          <a:off x="0" y="2649263"/>
          <a:ext cx="3382468" cy="840425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 dirty="0">
              <a:solidFill>
                <a:schemeClr val="tx1"/>
              </a:solidFill>
              <a:latin typeface="Bahnschrift" panose="020B0502040204020203" pitchFamily="34" charset="0"/>
            </a:rPr>
            <a:t>④ PROJE YÖNETİMİ</a:t>
          </a:r>
          <a:endParaRPr lang="tr-TR" sz="21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41026" y="2690289"/>
        <a:ext cx="3300416" cy="758373"/>
      </dsp:txXfrm>
    </dsp:sp>
    <dsp:sp modelId="{26F79002-C3FA-434A-AC31-B7C740351240}">
      <dsp:nvSpPr>
        <dsp:cNvPr id="0" name=""/>
        <dsp:cNvSpPr/>
      </dsp:nvSpPr>
      <dsp:spPr>
        <a:xfrm rot="5400000">
          <a:off x="6052937" y="945283"/>
          <a:ext cx="672340" cy="6013278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>
              <a:latin typeface="Bahnschrift" panose="020B0502040204020203" pitchFamily="34" charset="0"/>
            </a:rPr>
            <a:t>Yayın, eğitim, toplumsal fayda ve bilgi transferi potansiyeli.</a:t>
          </a:r>
        </a:p>
      </dsp:txBody>
      <dsp:txXfrm rot="-5400000">
        <a:off x="3382469" y="3648573"/>
        <a:ext cx="5980457" cy="606698"/>
      </dsp:txXfrm>
    </dsp:sp>
    <dsp:sp modelId="{B02A08A8-B80A-4276-82C7-B11C6BD05797}">
      <dsp:nvSpPr>
        <dsp:cNvPr id="0" name=""/>
        <dsp:cNvSpPr/>
      </dsp:nvSpPr>
      <dsp:spPr>
        <a:xfrm>
          <a:off x="0" y="3531710"/>
          <a:ext cx="3382468" cy="84042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 dirty="0">
              <a:solidFill>
                <a:schemeClr val="tx1"/>
              </a:solidFill>
              <a:latin typeface="Bahnschrift" panose="020B0502040204020203" pitchFamily="34" charset="0"/>
            </a:rPr>
            <a:t>⑤ YAYGIN ETKİ</a:t>
          </a:r>
          <a:endParaRPr lang="tr-TR" sz="21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41026" y="3572736"/>
        <a:ext cx="3300416" cy="7583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B1CC3-D632-4E55-8D4A-E8F5BE89D366}">
      <dsp:nvSpPr>
        <dsp:cNvPr id="0" name=""/>
        <dsp:cNvSpPr/>
      </dsp:nvSpPr>
      <dsp:spPr>
        <a:xfrm>
          <a:off x="0" y="2153202"/>
          <a:ext cx="11291038" cy="43499"/>
        </a:xfrm>
        <a:prstGeom prst="rect">
          <a:avLst/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24C94-F193-41E0-8D9E-BA1E5EA94511}">
      <dsp:nvSpPr>
        <dsp:cNvPr id="0" name=""/>
        <dsp:cNvSpPr/>
      </dsp:nvSpPr>
      <dsp:spPr>
        <a:xfrm>
          <a:off x="11075389" y="2000956"/>
          <a:ext cx="260994" cy="347992"/>
        </a:xfrm>
        <a:prstGeom prst="chevron">
          <a:avLst>
            <a:gd name="adj" fmla="val 75000"/>
          </a:avLst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DB5CA-CA79-4389-903F-34F677F2314E}">
      <dsp:nvSpPr>
        <dsp:cNvPr id="0" name=""/>
        <dsp:cNvSpPr/>
      </dsp:nvSpPr>
      <dsp:spPr>
        <a:xfrm>
          <a:off x="531117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DA6DC-1037-4125-82C6-489E48416BFD}">
      <dsp:nvSpPr>
        <dsp:cNvPr id="0" name=""/>
        <dsp:cNvSpPr/>
      </dsp:nvSpPr>
      <dsp:spPr>
        <a:xfrm>
          <a:off x="531117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1     →     ARBİS Kaydı  (arbis.tubitak.gov.tr)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531117" y="469789"/>
        <a:ext cx="1988848" cy="521988"/>
      </dsp:txXfrm>
    </dsp:sp>
    <dsp:sp modelId="{46F0C544-FDE3-467A-8AEB-9E2CED107137}">
      <dsp:nvSpPr>
        <dsp:cNvPr id="0" name=""/>
        <dsp:cNvSpPr/>
      </dsp:nvSpPr>
      <dsp:spPr>
        <a:xfrm>
          <a:off x="249696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90259-83CE-4CF8-9E50-D75E267D0881}">
      <dsp:nvSpPr>
        <dsp:cNvPr id="0" name=""/>
        <dsp:cNvSpPr/>
      </dsp:nvSpPr>
      <dsp:spPr>
        <a:xfrm>
          <a:off x="1790407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A9FFE-977E-4708-87BA-74F6789F4A5C}">
      <dsp:nvSpPr>
        <dsp:cNvPr id="0" name=""/>
        <dsp:cNvSpPr/>
      </dsp:nvSpPr>
      <dsp:spPr>
        <a:xfrm>
          <a:off x="1790407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2     →     ARDEB PBS Giriş  (ardeb-pbs.tubitak.gov.tr)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1790407" y="2522944"/>
        <a:ext cx="1988848" cy="539388"/>
      </dsp:txXfrm>
    </dsp:sp>
    <dsp:sp modelId="{99E55938-4D19-4983-810E-A4ECFD814913}">
      <dsp:nvSpPr>
        <dsp:cNvPr id="0" name=""/>
        <dsp:cNvSpPr/>
      </dsp:nvSpPr>
      <dsp:spPr>
        <a:xfrm>
          <a:off x="1508987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451DBC-1069-4611-AD71-FCC2125CB176}">
      <dsp:nvSpPr>
        <dsp:cNvPr id="0" name=""/>
        <dsp:cNvSpPr/>
      </dsp:nvSpPr>
      <dsp:spPr>
        <a:xfrm>
          <a:off x="180168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5D77B3-7F0A-4CF6-BEC9-A0F434E5FD8B}">
      <dsp:nvSpPr>
        <dsp:cNvPr id="0" name=""/>
        <dsp:cNvSpPr/>
      </dsp:nvSpPr>
      <dsp:spPr>
        <a:xfrm>
          <a:off x="1439459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90600-05F5-4D34-93BE-2855095C55A0}">
      <dsp:nvSpPr>
        <dsp:cNvPr id="0" name=""/>
        <dsp:cNvSpPr/>
      </dsp:nvSpPr>
      <dsp:spPr>
        <a:xfrm>
          <a:off x="3049698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D6EF3-CC79-404F-81BD-3AAF21874573}">
      <dsp:nvSpPr>
        <dsp:cNvPr id="0" name=""/>
        <dsp:cNvSpPr/>
      </dsp:nvSpPr>
      <dsp:spPr>
        <a:xfrm>
          <a:off x="3049698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3     →     Program Seçimi (3501)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3049698" y="469789"/>
        <a:ext cx="1988848" cy="521988"/>
      </dsp:txXfrm>
    </dsp:sp>
    <dsp:sp modelId="{941E6F75-B49E-4805-ADCF-7366293B8AA9}">
      <dsp:nvSpPr>
        <dsp:cNvPr id="0" name=""/>
        <dsp:cNvSpPr/>
      </dsp:nvSpPr>
      <dsp:spPr>
        <a:xfrm>
          <a:off x="2768277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D4ECF3-8666-4EE0-9287-94FCEA4107BC}">
      <dsp:nvSpPr>
        <dsp:cNvPr id="0" name=""/>
        <dsp:cNvSpPr/>
      </dsp:nvSpPr>
      <dsp:spPr>
        <a:xfrm>
          <a:off x="4308989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C6F24-83AC-4FE3-B33C-658D56780C8B}">
      <dsp:nvSpPr>
        <dsp:cNvPr id="0" name=""/>
        <dsp:cNvSpPr/>
      </dsp:nvSpPr>
      <dsp:spPr>
        <a:xfrm>
          <a:off x="4308989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4     →     Proje Bilgilerini Girme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4308989" y="2522944"/>
        <a:ext cx="1988848" cy="539388"/>
      </dsp:txXfrm>
    </dsp:sp>
    <dsp:sp modelId="{3767235F-DDAD-4E5B-A2D1-017F6795E906}">
      <dsp:nvSpPr>
        <dsp:cNvPr id="0" name=""/>
        <dsp:cNvSpPr/>
      </dsp:nvSpPr>
      <dsp:spPr>
        <a:xfrm>
          <a:off x="4027568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4C016-1146-46C8-B2E7-D9E78106B7D2}">
      <dsp:nvSpPr>
        <dsp:cNvPr id="0" name=""/>
        <dsp:cNvSpPr/>
      </dsp:nvSpPr>
      <dsp:spPr>
        <a:xfrm>
          <a:off x="2698750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024344-8745-4A03-8FB0-F21C2A5353A3}">
      <dsp:nvSpPr>
        <dsp:cNvPr id="0" name=""/>
        <dsp:cNvSpPr/>
      </dsp:nvSpPr>
      <dsp:spPr>
        <a:xfrm>
          <a:off x="3958040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3E1327-F970-4EA8-BB96-D4B23FE1905D}">
      <dsp:nvSpPr>
        <dsp:cNvPr id="0" name=""/>
        <dsp:cNvSpPr/>
      </dsp:nvSpPr>
      <dsp:spPr>
        <a:xfrm>
          <a:off x="5568279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CAD12-C249-459C-97AD-5A6F2C07408A}">
      <dsp:nvSpPr>
        <dsp:cNvPr id="0" name=""/>
        <dsp:cNvSpPr/>
      </dsp:nvSpPr>
      <dsp:spPr>
        <a:xfrm>
          <a:off x="5568279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5     →     Proje Ekibini Tanımlama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5568279" y="469789"/>
        <a:ext cx="1988848" cy="521988"/>
      </dsp:txXfrm>
    </dsp:sp>
    <dsp:sp modelId="{2FAEB421-05DA-4995-A453-3BA89FD0E5C2}">
      <dsp:nvSpPr>
        <dsp:cNvPr id="0" name=""/>
        <dsp:cNvSpPr/>
      </dsp:nvSpPr>
      <dsp:spPr>
        <a:xfrm>
          <a:off x="5286859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5CB79-E94E-44B7-9B02-97DA0B1C63F2}">
      <dsp:nvSpPr>
        <dsp:cNvPr id="0" name=""/>
        <dsp:cNvSpPr/>
      </dsp:nvSpPr>
      <dsp:spPr>
        <a:xfrm>
          <a:off x="6827570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14524-BD58-4E42-89B7-5E60D1DD85B4}">
      <dsp:nvSpPr>
        <dsp:cNvPr id="0" name=""/>
        <dsp:cNvSpPr/>
      </dsp:nvSpPr>
      <dsp:spPr>
        <a:xfrm>
          <a:off x="6827570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6     →     Belgeleri Yükleme  (Form + EK-1 + EK-2 + VYP)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6827570" y="2522944"/>
        <a:ext cx="1988848" cy="539388"/>
      </dsp:txXfrm>
    </dsp:sp>
    <dsp:sp modelId="{B59DFFB1-2C9E-4B85-B9D7-E169C1F3825A}">
      <dsp:nvSpPr>
        <dsp:cNvPr id="0" name=""/>
        <dsp:cNvSpPr/>
      </dsp:nvSpPr>
      <dsp:spPr>
        <a:xfrm>
          <a:off x="6546149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DD714D-9377-4E03-97C8-8A5407A32099}">
      <dsp:nvSpPr>
        <dsp:cNvPr id="0" name=""/>
        <dsp:cNvSpPr/>
      </dsp:nvSpPr>
      <dsp:spPr>
        <a:xfrm>
          <a:off x="5217331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94D146-1AC3-4513-8E30-1F4376CFE656}">
      <dsp:nvSpPr>
        <dsp:cNvPr id="0" name=""/>
        <dsp:cNvSpPr/>
      </dsp:nvSpPr>
      <dsp:spPr>
        <a:xfrm>
          <a:off x="6476622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FFD780-76A8-4FFE-BBF8-B0B6536A59AF}">
      <dsp:nvSpPr>
        <dsp:cNvPr id="0" name=""/>
        <dsp:cNvSpPr/>
      </dsp:nvSpPr>
      <dsp:spPr>
        <a:xfrm>
          <a:off x="8086861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B3784-CFF2-4F6A-A6A2-58401825455C}">
      <dsp:nvSpPr>
        <dsp:cNvPr id="0" name=""/>
        <dsp:cNvSpPr/>
      </dsp:nvSpPr>
      <dsp:spPr>
        <a:xfrm>
          <a:off x="8086861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7     →     Başvuruyu Onaylama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8086861" y="469789"/>
        <a:ext cx="1988848" cy="521988"/>
      </dsp:txXfrm>
    </dsp:sp>
    <dsp:sp modelId="{DC6D03D6-5D8C-4088-B600-BFB27E933F80}">
      <dsp:nvSpPr>
        <dsp:cNvPr id="0" name=""/>
        <dsp:cNvSpPr/>
      </dsp:nvSpPr>
      <dsp:spPr>
        <a:xfrm>
          <a:off x="7805440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CE5AD8-8287-4190-B96A-F0656CD87B8E}">
      <dsp:nvSpPr>
        <dsp:cNvPr id="0" name=""/>
        <dsp:cNvSpPr/>
      </dsp:nvSpPr>
      <dsp:spPr>
        <a:xfrm>
          <a:off x="9346152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03E48-82AB-4F64-A660-80CE54225852}">
      <dsp:nvSpPr>
        <dsp:cNvPr id="0" name=""/>
        <dsp:cNvSpPr/>
      </dsp:nvSpPr>
      <dsp:spPr>
        <a:xfrm>
          <a:off x="9346152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8     →     E-İmza Süreci  (15 gün içinde tamamlanmalı)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9346152" y="2522944"/>
        <a:ext cx="1988848" cy="539388"/>
      </dsp:txXfrm>
    </dsp:sp>
    <dsp:sp modelId="{6C62685C-1367-49EB-8CB3-C0115D1A8F41}">
      <dsp:nvSpPr>
        <dsp:cNvPr id="0" name=""/>
        <dsp:cNvSpPr/>
      </dsp:nvSpPr>
      <dsp:spPr>
        <a:xfrm>
          <a:off x="9064731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35731-556A-4339-B3EE-61B3AA964D9D}">
      <dsp:nvSpPr>
        <dsp:cNvPr id="0" name=""/>
        <dsp:cNvSpPr/>
      </dsp:nvSpPr>
      <dsp:spPr>
        <a:xfrm>
          <a:off x="7735913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CDCA2D7-A8A5-4862-9927-D579DC489918}">
      <dsp:nvSpPr>
        <dsp:cNvPr id="0" name=""/>
        <dsp:cNvSpPr/>
      </dsp:nvSpPr>
      <dsp:spPr>
        <a:xfrm>
          <a:off x="8995203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34596-0DDC-4749-9170-5BA28F30BA74}">
      <dsp:nvSpPr>
        <dsp:cNvPr id="0" name=""/>
        <dsp:cNvSpPr/>
      </dsp:nvSpPr>
      <dsp:spPr>
        <a:xfrm>
          <a:off x="0" y="1349883"/>
          <a:ext cx="11161826" cy="179984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9D1675-7AE3-4366-8DE5-E275CA617847}">
      <dsp:nvSpPr>
        <dsp:cNvPr id="0" name=""/>
        <dsp:cNvSpPr/>
      </dsp:nvSpPr>
      <dsp:spPr>
        <a:xfrm>
          <a:off x="2452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ARBİS hesabınız ve CV bilgileriniz GÜNCEL mi?</a:t>
          </a:r>
          <a:endParaRPr lang="tr-TR" sz="1100" kern="1200" dirty="0"/>
        </a:p>
      </dsp:txBody>
      <dsp:txXfrm>
        <a:off x="2452" y="0"/>
        <a:ext cx="873107" cy="1799844"/>
      </dsp:txXfrm>
    </dsp:sp>
    <dsp:sp modelId="{76114692-90F2-45B1-8C5B-710ADF898676}">
      <dsp:nvSpPr>
        <dsp:cNvPr id="0" name=""/>
        <dsp:cNvSpPr/>
      </dsp:nvSpPr>
      <dsp:spPr>
        <a:xfrm>
          <a:off x="214025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6A8E2B-68D6-48F3-8D9E-8D0A20CBDF72}">
      <dsp:nvSpPr>
        <dsp:cNvPr id="0" name=""/>
        <dsp:cNvSpPr/>
      </dsp:nvSpPr>
      <dsp:spPr>
        <a:xfrm>
          <a:off x="919215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Doktora dereceniz son 7 yıl içinde mi? (Doçent ve altı unvan?)</a:t>
          </a:r>
          <a:endParaRPr lang="tr-TR" sz="1100" kern="1200" dirty="0"/>
        </a:p>
      </dsp:txBody>
      <dsp:txXfrm>
        <a:off x="919215" y="2699766"/>
        <a:ext cx="873107" cy="1799844"/>
      </dsp:txXfrm>
    </dsp:sp>
    <dsp:sp modelId="{4CBC95F5-E047-4DBE-8FCB-AD583ADC3DFF}">
      <dsp:nvSpPr>
        <dsp:cNvPr id="0" name=""/>
        <dsp:cNvSpPr/>
      </dsp:nvSpPr>
      <dsp:spPr>
        <a:xfrm>
          <a:off x="1130788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67C778-6AD6-4592-BE6F-AF7F6E5323DF}">
      <dsp:nvSpPr>
        <dsp:cNvPr id="0" name=""/>
        <dsp:cNvSpPr/>
      </dsp:nvSpPr>
      <dsp:spPr>
        <a:xfrm>
          <a:off x="1835978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 Daha önce 3501 desteği almadığınızı teyit ettiniz mi?</a:t>
          </a:r>
          <a:endParaRPr lang="tr-TR" sz="1100" kern="1200" dirty="0"/>
        </a:p>
      </dsp:txBody>
      <dsp:txXfrm>
        <a:off x="1835978" y="0"/>
        <a:ext cx="873107" cy="1799844"/>
      </dsp:txXfrm>
    </dsp:sp>
    <dsp:sp modelId="{20DDBA31-B067-423E-B2A4-5F502A23B852}">
      <dsp:nvSpPr>
        <dsp:cNvPr id="0" name=""/>
        <dsp:cNvSpPr/>
      </dsp:nvSpPr>
      <dsp:spPr>
        <a:xfrm>
          <a:off x="2047552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97E326-82E0-4F9E-A199-CE29B380E886}">
      <dsp:nvSpPr>
        <dsp:cNvPr id="0" name=""/>
        <dsp:cNvSpPr/>
      </dsp:nvSpPr>
      <dsp:spPr>
        <a:xfrm>
          <a:off x="2752741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Tüm ekibin başvuru koşulları doğrulandı mı?</a:t>
          </a:r>
          <a:endParaRPr lang="tr-TR" sz="1100" kern="1200" dirty="0"/>
        </a:p>
      </dsp:txBody>
      <dsp:txXfrm>
        <a:off x="2752741" y="2699766"/>
        <a:ext cx="873107" cy="1799844"/>
      </dsp:txXfrm>
    </dsp:sp>
    <dsp:sp modelId="{5E70CF13-053A-4F79-AD29-077E9998F1DE}">
      <dsp:nvSpPr>
        <dsp:cNvPr id="0" name=""/>
        <dsp:cNvSpPr/>
      </dsp:nvSpPr>
      <dsp:spPr>
        <a:xfrm>
          <a:off x="2964315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E95887-D282-45EB-A4E0-ECC0EB5235FF}">
      <dsp:nvSpPr>
        <dsp:cNvPr id="0" name=""/>
        <dsp:cNvSpPr/>
      </dsp:nvSpPr>
      <dsp:spPr>
        <a:xfrm>
          <a:off x="3669504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 Proje süresi ≤ 36 ay, bütçe ≤ 1.500.000 TL mi?</a:t>
          </a:r>
          <a:endParaRPr lang="tr-TR" sz="1100" kern="1200" dirty="0"/>
        </a:p>
      </dsp:txBody>
      <dsp:txXfrm>
        <a:off x="3669504" y="0"/>
        <a:ext cx="873107" cy="1799844"/>
      </dsp:txXfrm>
    </dsp:sp>
    <dsp:sp modelId="{F0D51001-73AF-44B1-93D4-E70126F50918}">
      <dsp:nvSpPr>
        <dsp:cNvPr id="0" name=""/>
        <dsp:cNvSpPr/>
      </dsp:nvSpPr>
      <dsp:spPr>
        <a:xfrm>
          <a:off x="3881078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A4CFE-066A-4E34-9E59-97E28630E04B}">
      <dsp:nvSpPr>
        <dsp:cNvPr id="0" name=""/>
        <dsp:cNvSpPr/>
      </dsp:nvSpPr>
      <dsp:spPr>
        <a:xfrm>
          <a:off x="4586267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 Başvuru Formu </a:t>
          </a:r>
          <a:r>
            <a:rPr lang="tr-TR" sz="1100" b="1" kern="1200" dirty="0" err="1"/>
            <a:t>Arial</a:t>
          </a:r>
          <a:r>
            <a:rPr lang="tr-TR" sz="1100" b="1" kern="1200" dirty="0"/>
            <a:t> 9 punto, en fazla 22 sayfa mı?</a:t>
          </a:r>
          <a:endParaRPr lang="tr-TR" sz="1100" kern="1200" dirty="0"/>
        </a:p>
      </dsp:txBody>
      <dsp:txXfrm>
        <a:off x="4586267" y="2699766"/>
        <a:ext cx="873107" cy="1799844"/>
      </dsp:txXfrm>
    </dsp:sp>
    <dsp:sp modelId="{BEF24F0B-E480-4274-B8BB-8101D3E29DA0}">
      <dsp:nvSpPr>
        <dsp:cNvPr id="0" name=""/>
        <dsp:cNvSpPr/>
      </dsp:nvSpPr>
      <dsp:spPr>
        <a:xfrm>
          <a:off x="4797841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704472-F435-40FC-B643-44E6FB44432C}">
      <dsp:nvSpPr>
        <dsp:cNvPr id="0" name=""/>
        <dsp:cNvSpPr/>
      </dsp:nvSpPr>
      <dsp:spPr>
        <a:xfrm>
          <a:off x="5503030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EK-1 Kaynaklar ve EK-2 Bütçe eksiksiz mi?</a:t>
          </a:r>
          <a:endParaRPr lang="tr-TR" sz="1100" kern="1200" dirty="0"/>
        </a:p>
      </dsp:txBody>
      <dsp:txXfrm>
        <a:off x="5503030" y="0"/>
        <a:ext cx="873107" cy="1799844"/>
      </dsp:txXfrm>
    </dsp:sp>
    <dsp:sp modelId="{79C4F12C-B4AB-4E57-BDC0-472CA855A3DD}">
      <dsp:nvSpPr>
        <dsp:cNvPr id="0" name=""/>
        <dsp:cNvSpPr/>
      </dsp:nvSpPr>
      <dsp:spPr>
        <a:xfrm>
          <a:off x="5714604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6F29FF-96EF-45F8-B4A6-35F0EE203994}">
      <dsp:nvSpPr>
        <dsp:cNvPr id="0" name=""/>
        <dsp:cNvSpPr/>
      </dsp:nvSpPr>
      <dsp:spPr>
        <a:xfrm>
          <a:off x="6419793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 Veri Yönetim Planı hazırlandı mı?</a:t>
          </a:r>
          <a:endParaRPr lang="tr-TR" sz="1100" kern="1200" dirty="0"/>
        </a:p>
      </dsp:txBody>
      <dsp:txXfrm>
        <a:off x="6419793" y="2699766"/>
        <a:ext cx="873107" cy="1799844"/>
      </dsp:txXfrm>
    </dsp:sp>
    <dsp:sp modelId="{6D1405BF-924A-4163-8DC6-8DBA809FF2C5}">
      <dsp:nvSpPr>
        <dsp:cNvPr id="0" name=""/>
        <dsp:cNvSpPr/>
      </dsp:nvSpPr>
      <dsp:spPr>
        <a:xfrm>
          <a:off x="6631367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D08E74-D23B-48CF-8299-3444D0C1F3DF}">
      <dsp:nvSpPr>
        <dsp:cNvPr id="0" name=""/>
        <dsp:cNvSpPr/>
      </dsp:nvSpPr>
      <dsp:spPr>
        <a:xfrm>
          <a:off x="7336557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Etik onay ve/veya yasal izin gerekli mi?</a:t>
          </a:r>
          <a:endParaRPr lang="tr-TR" sz="1100" kern="1200" dirty="0"/>
        </a:p>
      </dsp:txBody>
      <dsp:txXfrm>
        <a:off x="7336557" y="0"/>
        <a:ext cx="873107" cy="1799844"/>
      </dsp:txXfrm>
    </dsp:sp>
    <dsp:sp modelId="{24636794-9312-42EE-8182-2A325BABCB5A}">
      <dsp:nvSpPr>
        <dsp:cNvPr id="0" name=""/>
        <dsp:cNvSpPr/>
      </dsp:nvSpPr>
      <dsp:spPr>
        <a:xfrm>
          <a:off x="7548130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2C8372-EADC-4BD7-B423-5EF1AB6AB910}">
      <dsp:nvSpPr>
        <dsp:cNvPr id="0" name=""/>
        <dsp:cNvSpPr/>
      </dsp:nvSpPr>
      <dsp:spPr>
        <a:xfrm>
          <a:off x="8253320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Her dosya 20 MB sınırının altında mı?</a:t>
          </a:r>
          <a:endParaRPr lang="tr-TR" sz="1100" kern="1200" dirty="0"/>
        </a:p>
      </dsp:txBody>
      <dsp:txXfrm>
        <a:off x="8253320" y="2699766"/>
        <a:ext cx="873107" cy="1799844"/>
      </dsp:txXfrm>
    </dsp:sp>
    <dsp:sp modelId="{D20216EB-C611-4BAD-BA83-A16164201D8A}">
      <dsp:nvSpPr>
        <dsp:cNvPr id="0" name=""/>
        <dsp:cNvSpPr/>
      </dsp:nvSpPr>
      <dsp:spPr>
        <a:xfrm>
          <a:off x="8464893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0BBD94-2555-49F9-9725-C9BB13A1DA4C}">
      <dsp:nvSpPr>
        <dsp:cNvPr id="0" name=""/>
        <dsp:cNvSpPr/>
      </dsp:nvSpPr>
      <dsp:spPr>
        <a:xfrm>
          <a:off x="9170083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/>
            <a:t> E-imza için 15 günlük süre planlandı mı?</a:t>
          </a:r>
          <a:endParaRPr lang="tr-TR" sz="1100" kern="1200" dirty="0"/>
        </a:p>
      </dsp:txBody>
      <dsp:txXfrm>
        <a:off x="9170083" y="0"/>
        <a:ext cx="873107" cy="1799844"/>
      </dsp:txXfrm>
    </dsp:sp>
    <dsp:sp modelId="{6989464D-DCF9-44C1-BB0A-654111F648B1}">
      <dsp:nvSpPr>
        <dsp:cNvPr id="0" name=""/>
        <dsp:cNvSpPr/>
      </dsp:nvSpPr>
      <dsp:spPr>
        <a:xfrm>
          <a:off x="9381656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24/layout/BulletTimeline">
  <dgm:title val=""/>
  <dgm:desc val=""/>
  <dgm:catLst>
    <dgm:cat type="process" pri="7450"/>
    <dgm:cat type="timeline" pri="100"/>
  </dgm:catLst>
  <dgm:sampData>
    <dgm:dataModel>
      <dgm:ptLst>
        <dgm:pt modelId="0" type="doc"/>
        <dgm:pt modelId="10">
          <dgm:prSet phldrT="Add an event" phldr="1"/>
        </dgm:pt>
        <dgm:pt modelId="11">
          <dgm:prSet phldrT="Write a description of the significance of this event" phldr="1"/>
        </dgm:pt>
        <dgm:pt modelId="20">
          <dgm:prSet phldrT="Add an event" phldr="1"/>
        </dgm:pt>
        <dgm:pt modelId="21">
          <dgm:prSet phldrT="Write a description of the significance of this event" phldr="1"/>
        </dgm:pt>
        <dgm:pt modelId="30">
          <dgm:prSet phldrT="Add an event" phldr="1"/>
        </dgm:pt>
        <dgm:pt modelId="31">
          <dgm:prSet phldrT="Write a description of the significance of this event" phldr="1"/>
        </dgm:pt>
        <dgm:pt modelId="40">
          <dgm:prSet phldrT="Add an event" phldr="1"/>
        </dgm:pt>
        <dgm:pt modelId="41">
          <dgm:prSet phldrT="Write a description of the significance of this event" phldr="1"/>
        </dgm:pt>
        <dgm:pt modelId="50">
          <dgm:prSet phldrT="Add an event" phldr="1"/>
        </dgm:pt>
        <dgm:pt modelId="51">
          <dgm:prSet phldrT="Write a description of the significance of this event" phldr="1"/>
        </dgm:pt>
      </dgm:ptLst>
      <dgm:cxnLst>
        <dgm:cxn modelId="100" srcId="0" destId="10" srcOrd="0" destOrd="0"/>
        <dgm:cxn modelId="12" srcId="10" destId="11" srcOrd="0" destOrd="0"/>
        <dgm:cxn modelId="101" srcId="0" destId="20" srcOrd="1" destOrd="0"/>
        <dgm:cxn modelId="22" srcId="20" destId="21" srcOrd="0" destOrd="0"/>
        <dgm:cxn modelId="102" srcId="0" destId="30" srcOrd="2" destOrd="0"/>
        <dgm:cxn modelId="32" srcId="30" destId="31" srcOrd="0" destOrd="0"/>
        <dgm:cxn modelId="103" srcId="0" destId="40" srcOrd="3" destOrd="0"/>
        <dgm:cxn modelId="42" srcId="40" destId="41" srcOrd="0" destOrd="0"/>
        <dgm:cxn modelId="104" srcId="0" destId="50" srcOrd="4" destOrd="0"/>
        <dgm:cxn modelId="52" srcId="50" destId="5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dir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 refType="h" fact="0.1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>
      <dgm:alg type="composite"/>
      <dgm:shape xmlns:r="http://schemas.openxmlformats.org/officeDocument/2006/relationships" r:blip="">
        <dgm:adjLst/>
      </dgm:shape>
      <dgm:presOf/>
      <dgm:choose name="DividerDirection">
        <dgm:if name="DividerLTR" func="var" arg="dir" op="equ" val="norm">
          <dgm:constrLst>
            <dgm:constr type="w" for="ch" forName="rectBar" refType="w" fact="0.996"/>
            <dgm:constr type="h" for="ch" forName="rectBar" refType="h" fact="0.1"/>
            <dgm:constr type="l" for="ch" forName="rectBar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r" for="ch" forName="chevronArrow" refType="w"/>
            <dgm:constr type="ctrY" for="ch" forName="chevronArrow" refType="h" fact="0.5"/>
          </dgm:constrLst>
        </dgm:if>
        <dgm:else name="DividerRTL">
          <dgm:constrLst>
            <dgm:constr type="w" for="ch" forName="rectBar" refType="w" fact="0.996"/>
            <dgm:constr type="h" for="ch" forName="rectBar" refType="h" fact="0.1"/>
            <dgm:constr type="r" for="ch" forName="rectBar" refType="w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l" for="ch" forName="chevronArrow"/>
            <dgm:constr type="ctrY" for="ch" forName="chevronArrow" refType="h" fact="0.5"/>
          </dgm:constrLst>
        </dgm:else>
      </dgm:choose>
      <dgm:ruleLst/>
      <dgm:layoutNode name="rectBar" styleLbl="dkBgShp">
        <dgm:alg type="sp"/>
        <dgm:shape xmlns:r="http://schemas.openxmlformats.org/officeDocument/2006/relationships" type="rect" r:blip="" zOrderOff="-1">
          <dgm:adjLst/>
          <dgm:extLst>
            <a:ext uri="{B698B0E9-8C71-41B9-8309-B3DCBF30829C}">
              <dgm1612:spPr xmlns:dgm1612="http://schemas.microsoft.com/office/drawing/2016/12/diagram">
                <a:gradFill rotWithShape="0">
                  <a:gsLst>
                    <a:gs pos="0">
                      <a:schemeClr val="accent1">
                        <a:tint val="76000"/>
                      </a:schemeClr>
                    </a:gs>
                    <a:gs pos="100000">
                      <a:schemeClr val="accent1">
                        <a:tint val="76000"/>
                      </a:schemeClr>
                    </a:gs>
                  </a:gsLst>
                  <a:lin ang="0" scaled="0"/>
                </a:gradFill>
              </dgm1612:spPr>
            </a:ext>
          </dgm:extLst>
        </dgm:shape>
        <dgm:presOf/>
        <dgm:constrLst/>
        <dgm:ruleLst/>
      </dgm:layoutNode>
      <dgm:layoutNode name="chevronArrow" styleLbl="dkBgShp">
        <dgm:alg type="sp"/>
        <dgm:choose name="ChevronDir">
          <dgm:if name="ChevronLTR" func="var" arg="dir" op="equ" val="norm">
            <dgm:shape xmlns:r="http://schemas.openxmlformats.org/officeDocument/2006/relationships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if>
          <dgm:else name="ChevronRTL">
            <dgm:shape xmlns:r="http://schemas.openxmlformats.org/officeDocument/2006/relationships" rot="180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else>
        </dgm:choose>
        <dgm:presOf/>
        <dgm:constrLst/>
        <dgm:ruleLst/>
      </dgm:layoutNode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>
            <dgm:param type="fallback" val="1D"/>
          </dgm:alg>
        </dgm:if>
        <dgm:else name="Name3">
          <dgm:alg type="lin">
            <dgm:param type="linDir" val="fromR"/>
            <dgm:param type="fallback" val="1D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L2TextContainer1" refType="w" fact="0.83"/>
                        <dgm:constr type="l" for="ch" forName="L2TextContainer1" refType="w" fact="0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w" fact="0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1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1" moveWith="ConnectLine1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1" refType="w"/>
                  <dgm:constr type="h" for="ch" forName="Bullet1" refType="w"/>
                  <dgm:constr type="ctrX" for="ch" forName="Bullet1" refType="w" fact="0.5"/>
                  <dgm:constr type="ctrY" for="ch" forName="Bullet1" refType="h" fact="0.5"/>
                </dgm:constrLst>
                <dgm:layoutNode name="Bullet1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h" fact="0.16"/>
                        <dgm:constr type="b" for="ch" forName="L2TextContainer" refType="h" fact="0.4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t" for="ch" forName="L1TextContainer" refType="h" fact="0.01"/>
                        <dgm:constr type="b" for="ch" forName="L1TextContainer" refType="h" fact="0.16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t" for="ch" forName="L1TextContainer" refType="h" fact="0.01"/>
                        <dgm:constr type="b" for="ch" forName="L1TextContainer" refType="h" fact="0.16"/>
                        <dgm:constr type="w" for="ch" forName="L2TextContainer" refType="w" fact="0.83"/>
                        <dgm:constr type="l" for="ch" forName="L2TextContainer" refType="w" fact="0"/>
                        <dgm:constr type="t" for="ch" forName="L2TextContainer" refType="h" fact="0.16"/>
                        <dgm:constr type="b" for="ch" forName="L2TextContainer" refType="h" fact="0.4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w" fact="0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" moveWith="ConnectLine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" refType="w"/>
                  <dgm:constr type="h" for="ch" forName="Bullet" refType="w"/>
                  <dgm:constr type="ctrX" for="ch" forName="Bullet" refType="w" fact="0.5"/>
                  <dgm:constr type="ctrY" for="ch" forName="Bullet" refType="h" fact="0.5"/>
                </dgm:constrLst>
                <dgm:layoutNode name="Bullet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4C5AC9BB-5E75-442C-8B7F-D5E7EF0C38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B996F32-CA88-45A7-A7D9-B072DFED20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80B40-C5D4-4690-91DC-35C027AEDE9E}" type="datetimeFigureOut">
              <a:rPr lang="tr-TR" smtClean="0"/>
              <a:t>25.04.2026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B7371CB-D22F-4895-A338-38CFAA21F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8E798DB-44BB-4408-B8C0-CE277099B7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F8CB0-DA26-4856-9E9D-B333B84FD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942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0D660-4EE2-4AF1-97DA-418C65CFC890}" type="datetimeFigureOut">
              <a:rPr lang="tr-TR" smtClean="0"/>
              <a:t>25.04.2026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AB35E-0163-4AA0-8748-D55625B949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0035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3364C0-C948-4A07-A594-48B197626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BBBE52-E0BE-4560-A1BE-F954A2BEF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428047-5EA7-408F-B1D2-681FD4651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37B3D-5D38-4CD8-A46F-7C2852C33EDB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CC2555-5183-467A-8D3B-50E99822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302B32-49B2-4BBF-B873-9653AA73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229835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87F5CE-92DD-40D7-91FE-1F4D35FC3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827802-ECE0-44D0-85D9-933A86765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82E26C-E3B1-4DEC-BACC-5AC8E794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7AC5-40CD-4252-AC9B-BA6EA67CC995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3EE06D-4F05-4AD2-981B-B164E8BF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5C6785-0433-4F6E-8CA9-C729B9D2F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39AC86-7BF3-45B8-B9C7-002AF14CE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443EE6-3325-4FC7-8417-67DFDE050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3A9399-8C0D-4ECD-BAD7-DAF984BB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32B7-2F39-4233-8A0F-137C24343EE4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8AD2B4-6408-40C3-BB92-13D84441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509BB9-6BD1-4EF9-9520-1AD52FBD8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12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4E49D5-9C52-4979-A5CF-66B810140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C13081-5C1E-4244-B40B-FD73C3F5B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B093E1-D7B4-4A24-8593-8D3BA42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9588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dirty="0"/>
              <a:t>SUNUM BAŞLIĞI/ ADI SOYADI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C2C9D4-C655-4CD4-A862-C76D2F8B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F3B9-6EE5-47AC-BBFA-416823C8F6D3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64525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ED7F42-D1DE-432B-8CA7-2B5BA5FF7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0B8842-CB31-48DE-ADFF-C6010A6C4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36D824-E8FE-4DBA-875F-7566B4B0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BECDB1-278D-4436-B1E0-F5C4FFD0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8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51FD88-9F0B-440F-ACBB-43CBA6CE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5290A-7D66-4A9F-89BC-56CEEBCD27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D77CFA-95A2-475D-8F9D-BF068D92B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100231-8F74-4691-A3EC-F9BE8E4A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2A1F-2675-42AA-B2EF-124A07B9ECD1}" type="datetime1">
              <a:rPr lang="tr-TR" smtClean="0"/>
              <a:t>25.04.2026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BB0E34-BFBC-4DA5-947E-9EC48056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87A636-60FD-4D2F-ABDB-21CAD5AD9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68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DA01CF-3FDC-4138-99D7-0FE504D7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11E5F5-E788-40E9-979F-7204065B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FF34B2-93AB-4627-9E69-7868BAB87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D2CF16-D4D3-4D95-9F96-9C2D2CD7C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E839D93-B5AC-445E-B7D3-E03435BC2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D8207E5-DB7C-4EBE-81F7-472C9AB15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CE6EA-EB21-4443-81A5-754CB1741584}" type="datetime1">
              <a:rPr lang="tr-TR" smtClean="0"/>
              <a:t>25.04.2026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1B9C714-580A-4901-A0A6-A458F08D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A2C62C-41CF-448D-A76E-E7A62635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6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C5B02D-6F65-4231-8EF6-27FE1A43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FE15DBB-334C-477A-B60E-EC70AF8BC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73E3-7E15-413B-B4D4-0122E89C5B55}" type="datetime1">
              <a:rPr lang="tr-TR" smtClean="0"/>
              <a:t>25.04.2026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B4309D-D6C6-46D1-A870-56F947C23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B3D2574-F850-4D1D-A329-A52CB566B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9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FE8FFF5-E6FA-45BE-B44C-CF8BB93B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E5F2-01BB-4A82-B109-1726FB80B2EC}" type="datetime1">
              <a:rPr lang="tr-TR" smtClean="0"/>
              <a:t>25.04.2026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A4D1F63-C58A-45A0-B885-565F2BCB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689FFB5-5887-411A-AB3E-E68A110CD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261100-1A4A-4CD8-B847-6B6EB618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6BC594-1AB9-4D8A-BEB0-61B3E4337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B838E59-E2A1-4A9A-988D-70E781EC8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C9D8B5-0D34-41EC-A4FE-6D12A949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30B-B362-41BF-8929-D8931A438514}" type="datetime1">
              <a:rPr lang="tr-TR" smtClean="0"/>
              <a:t>25.04.2026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CA941A-9B09-45D3-AA13-4C71A7EC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E13E58-E2EA-4ECA-8E33-5457683C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8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4ABB57-D14C-458D-801C-0F0B6DFBA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DA5ABA4-40FC-4653-BCB0-95A5402D8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0A33D5-DDA8-4EEC-8823-780E66B07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0B2DF1-F203-41E7-A5C4-F5E92F60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7D88B-B8AD-4805-B49F-B0AA51A2C3DD}" type="datetime1">
              <a:rPr lang="tr-TR" smtClean="0"/>
              <a:t>25.04.2026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ADF675-927F-4600-A062-A062B9BE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CFFA4B-77A4-4931-AE9E-E666E832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14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7016DDF-40E0-46CD-A951-EC5DC64C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FD1E6A-123A-4D7A-84C8-3904F4343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AD5A4F-9B3F-4131-8519-FB8D6B4E1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AF668-EA1B-45FE-9745-6EE17689BEDC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4B2343-7C09-40F0-9834-37075D088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B36E0-286E-42F3-8A16-880B7D5C5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94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sv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50F2736-319F-436C-883D-F6EA2CCC77E4}"/>
              </a:ext>
            </a:extLst>
          </p:cNvPr>
          <p:cNvSpPr/>
          <p:nvPr/>
        </p:nvSpPr>
        <p:spPr>
          <a:xfrm>
            <a:off x="0" y="0"/>
            <a:ext cx="12192000" cy="4392891"/>
          </a:xfrm>
          <a:prstGeom prst="rect">
            <a:avLst/>
          </a:prstGeom>
          <a:solidFill>
            <a:srgbClr val="1B3C6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8484951-66D6-44FD-8377-F7BD134D5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555" y="1822832"/>
            <a:ext cx="11303726" cy="2387600"/>
          </a:xfrm>
        </p:spPr>
        <p:txBody>
          <a:bodyPr>
            <a:normAutofit/>
          </a:bodyPr>
          <a:lstStyle/>
          <a:p>
            <a: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TÜBİTAK 3501 </a:t>
            </a:r>
            <a:b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chemeClr val="bg1"/>
                </a:solidFill>
                <a:latin typeface="Bahnschrift" panose="020B0502040204020203" pitchFamily="34" charset="0"/>
              </a:rPr>
              <a:t>Kariyer Geliştirme Programı</a:t>
            </a:r>
            <a:endParaRPr lang="tr-TR" sz="6200" b="1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6D089CC-0CC7-44F4-A4E3-6DB9AA2B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4857351"/>
            <a:ext cx="12192000" cy="627831"/>
          </a:xfrm>
          <a:noFill/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1B3C6B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BAŞVURU REHBERİ</a:t>
            </a:r>
            <a:endParaRPr lang="tr-TR" sz="3600" b="1" dirty="0">
              <a:solidFill>
                <a:srgbClr val="1B3C6B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304D42FD-BC3C-454C-B4EC-049BC999C472}"/>
              </a:ext>
            </a:extLst>
          </p:cNvPr>
          <p:cNvSpPr txBox="1">
            <a:spLocks/>
          </p:cNvSpPr>
          <p:nvPr/>
        </p:nvSpPr>
        <p:spPr>
          <a:xfrm>
            <a:off x="-1" y="6021846"/>
            <a:ext cx="12191999" cy="48380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1B3C6B"/>
                </a:solidFill>
                <a:latin typeface="Bahnschrift" panose="020B0502040204020203" pitchFamily="34" charset="0"/>
              </a:rPr>
              <a:t>ARAŞTIRMA DESTEK KOORDİNATÖRLÜĞÜ </a:t>
            </a:r>
            <a:r>
              <a:rPr lang="tr-TR" b="1" dirty="0">
                <a:solidFill>
                  <a:srgbClr val="1B3C6B"/>
                </a:solidFill>
                <a:latin typeface="Bahnschrift" panose="020B0502040204020203" pitchFamily="34" charset="0"/>
              </a:rPr>
              <a:t>• 2026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2788DF8-D284-23BF-BB41-EFE09D5FA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02" y="352349"/>
            <a:ext cx="2566737" cy="1118135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3AE59ABA-D590-7C22-5B4B-A0A1EC953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62779"/>
            <a:ext cx="2336800" cy="2166911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DB4E1EF0-AA43-6A08-8D46-CC9F00B299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800" y="4562778"/>
            <a:ext cx="2336800" cy="216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2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77"/>
    </mc:Choice>
    <mc:Fallback xmlns="">
      <p:transition spd="slow" advTm="337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88EEC0FC-B6E1-6CEB-9CB0-CC598DE957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5123"/>
              </p:ext>
            </p:extLst>
          </p:nvPr>
        </p:nvGraphicFramePr>
        <p:xfrm>
          <a:off x="437869" y="1888381"/>
          <a:ext cx="11336384" cy="4349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B06B13AA-EC6C-7528-9DB8-7B7AD02F9C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8F919B5-9DE9-8C5A-92AE-D77C9EF31AA7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2684DF38-1F55-86F1-3FD0-0D42275C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10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C591299C-9EE5-6956-D2B7-F1FBA26C6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16F995C-7722-7A93-E2C4-29CA5EE4E4D1}"/>
              </a:ext>
            </a:extLst>
          </p:cNvPr>
          <p:cNvSpPr txBox="1"/>
          <p:nvPr/>
        </p:nvSpPr>
        <p:spPr>
          <a:xfrm>
            <a:off x="4452256" y="1210665"/>
            <a:ext cx="3903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B3C6B"/>
                </a:solidFill>
                <a:latin typeface="Bahnschrift" panose="020B0502040204020203" pitchFamily="34" charset="0"/>
              </a:rPr>
              <a:t>BAŞVURU SÜRECİ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22" y="2072395"/>
            <a:ext cx="4424081" cy="3472078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0275" y="2070582"/>
            <a:ext cx="6226628" cy="3473891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1: ARBİS KAYDI</a:t>
            </a:r>
            <a:endParaRPr lang="tr-TR" sz="1800" b="1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endParaRPr lang="tr-TR" sz="18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Web: arbis.tubitak.gov.tr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Hesabınız varsa: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T.C. Kimlik No ve şifrenizle giriş yapın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Hesabınız yoksa: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"Yeni Kayıt" linkiyle profil oluşturun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CV bilgilerinizi tam ve güncel tutun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İPUCU: Proje ekibinizdeki herkes </a:t>
            </a:r>
            <a:r>
              <a:rPr lang="tr-TR" sz="1800" dirty="0" err="1">
                <a:latin typeface="Bahnschrift" panose="020B0502040204020203" pitchFamily="34" charset="0"/>
              </a:rPr>
              <a:t>ARBİS'e</a:t>
            </a:r>
            <a:r>
              <a:rPr lang="tr-TR" sz="1800" dirty="0">
                <a:latin typeface="Bahnschrift" panose="020B0502040204020203" pitchFamily="34" charset="0"/>
              </a:rPr>
              <a:t> kayıtlı olmalıdır.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51069B2-D1BA-F32D-D69C-6770B1842A58}"/>
              </a:ext>
            </a:extLst>
          </p:cNvPr>
          <p:cNvSpPr txBox="1"/>
          <p:nvPr/>
        </p:nvSpPr>
        <p:spPr>
          <a:xfrm>
            <a:off x="4452256" y="348329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72E8203D-DAC5-D0C7-6687-E39EDD8D9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11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9BEAD2FA-48EF-7D69-6974-0A804E767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45614"/>
            <a:ext cx="12165874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131" y="2102792"/>
            <a:ext cx="4424081" cy="3472078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866" y="2144219"/>
            <a:ext cx="6091004" cy="3473891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2: ARDEB PBS GİRİŞİ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ardeb-pbs.tubitak.gov.tr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ARBİS bilgilerinizle giriş yapın.</a:t>
            </a:r>
          </a:p>
          <a:p>
            <a:pPr marL="0" indent="0" algn="l">
              <a:buNone/>
            </a:pPr>
            <a:endParaRPr lang="tr-TR" sz="18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Sol menüden;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→ "Yeni Başvuru" seçeneğine tıklayın. Ana ekranda büyük mavi butonu kullanarak da başlayabilirsiniz: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[+ YENİ PROJE BAŞVURUSU]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DD372597-E51A-9D06-E0F5-D5C276516E49}"/>
              </a:ext>
            </a:extLst>
          </p:cNvPr>
          <p:cNvSpPr txBox="1"/>
          <p:nvPr/>
        </p:nvSpPr>
        <p:spPr>
          <a:xfrm>
            <a:off x="4426130" y="393892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8" name="Slayt Numarası Yer Tutucusu 1">
            <a:extLst>
              <a:ext uri="{FF2B5EF4-FFF2-40B4-BE49-F238E27FC236}">
                <a16:creationId xmlns:a16="http://schemas.microsoft.com/office/drawing/2014/main" id="{26BDFBDD-A245-E761-9A6F-EA7F61A82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1" name="Alt Bilgi Yer Tutucusu 2">
            <a:extLst>
              <a:ext uri="{FF2B5EF4-FFF2-40B4-BE49-F238E27FC236}">
                <a16:creationId xmlns:a16="http://schemas.microsoft.com/office/drawing/2014/main" id="{3FA54328-BC46-A27F-2244-5AD629D95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220742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5" y="2127007"/>
            <a:ext cx="4597869" cy="3824256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8354" y="2127007"/>
            <a:ext cx="6406050" cy="382425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tr-TR" sz="1800" b="1" dirty="0">
                <a:solidFill>
                  <a:schemeClr val="tx1"/>
                </a:solidFill>
                <a:latin typeface="Bahnschrift" panose="020B0502040204020203" pitchFamily="34" charset="0"/>
              </a:rPr>
              <a:t>ADIM 3: PROGRAM SEÇİMİ</a:t>
            </a:r>
          </a:p>
          <a:p>
            <a:pPr marL="0" indent="0" algn="l">
              <a:buNone/>
            </a:pPr>
            <a:endParaRPr lang="tr-TR" sz="1800" dirty="0">
              <a:solidFill>
                <a:srgbClr val="333333"/>
              </a:solidFill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Destek programları listelenir.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Seçim: 3501 (Kariyer Geliştirme Programı)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Program kartına tıklayın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"SEÇ" butonuna basın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"DEVAM ET" ile ilerleyin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Önemli: Yanlış program seçimi başvurunuzu geçersiz kılar.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9D1108C-2F32-DE62-18EC-283703869EB3}"/>
              </a:ext>
            </a:extLst>
          </p:cNvPr>
          <p:cNvSpPr txBox="1"/>
          <p:nvPr/>
        </p:nvSpPr>
        <p:spPr>
          <a:xfrm>
            <a:off x="4452256" y="412560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1F3A8670-0C34-91F1-9C07-6F2B84F4A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A3A5A7BE-4564-C42A-CC8A-DA2DA058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95283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423" y="2119959"/>
            <a:ext cx="4424081" cy="373791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2557" y="2119053"/>
            <a:ext cx="6196020" cy="3737915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b="1" dirty="0">
                <a:solidFill>
                  <a:srgbClr val="1B3C6B"/>
                </a:solidFill>
                <a:latin typeface="Bahnschrift" panose="020B0502040204020203" pitchFamily="34" charset="0"/>
              </a:rPr>
              <a:t>ADIM 4: PROJE BİLGİLERİ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Zorunlu alanları doldurun: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Adı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Süresi (en fazla 36 ay)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Tahmini Bütçe (en fazla 1.5M TL)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Özeti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Önemli: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Doktora diplomanızın fotokopisini sisteme yükleyin.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→ Kaydet ve İleri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C634608-96AB-A50A-72A4-32C2EFDEBDD2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F2A5ABA7-EB51-406E-0A48-0F67CA178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094D21FD-8D5B-498C-C468-1449D871F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129086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880" y="2046514"/>
            <a:ext cx="4424081" cy="356242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046514"/>
            <a:ext cx="6435634" cy="3562425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5: PROJE EKİBİ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Ekip üyelerini ARBİS numarasıyla ekleyin.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Roller: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Yürütücü (1 kişi)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Araştırmacı(lar)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Danışman(lar)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Yurt dışı araştırmacı/danışman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Bursiyer(ler)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Hatırlatma: Katkı oranı %10'un altında olan kişi araştırmacı olamaz (danışman olabilir).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247D9D9-8B8F-2C6D-2A78-83AF88285547}"/>
              </a:ext>
            </a:extLst>
          </p:cNvPr>
          <p:cNvSpPr txBox="1"/>
          <p:nvPr/>
        </p:nvSpPr>
        <p:spPr>
          <a:xfrm>
            <a:off x="4406792" y="400952"/>
            <a:ext cx="7785208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45D68D1A-AC63-AAAD-C87A-BA44CD60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5DF51F04-0FC7-90C0-64DB-08D3650B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72141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310" y="1904348"/>
            <a:ext cx="4554326" cy="3694737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659" y="1904349"/>
            <a:ext cx="5899032" cy="3947812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6: BELGE YÜKLEME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ZORUNLU belgeler: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Başvuru Formu (Arial 9, 22 sayfa)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EK-1 Kaynaklar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EK-2 Bütçe ve Gerekçesi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Veri Yönetim Planı (VYP)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İsteğe bağlı: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EK-4 İşbirliği Formu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Yurt dışı özgeçmişleri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Her dosya en fazla 20 MB, Format: DOCX, PDF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A0F21FD-9CA7-D6EF-C38B-EAA372F05A11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DE3FE112-695C-492E-5259-F691620D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89020E3E-6BE3-8F29-F5F1-A52B5EC9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81130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06" y="1853852"/>
            <a:ext cx="4658829" cy="3841554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658" y="1853852"/>
            <a:ext cx="6003535" cy="3841554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sz="7200" b="1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tr-TR" sz="7200" b="1" dirty="0">
                <a:latin typeface="Bahnschrift" panose="020B0502040204020203" pitchFamily="34" charset="0"/>
              </a:rPr>
              <a:t>ADIM 7: E-İMZA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Başvuru onaylandıktan sonra: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⏱  15 GÜN İÇİNDE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    tüm ekibin e-imzaları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    tamamlanmış olmalıdır.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İmza sırası: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1. Yürütücü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2. Araştırmacılar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3. Danışmanlar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4. Kuruluş yetkilisi (Rektörlük)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Eksik imza → başvuru geçersiz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74B71A5C-66CF-A2A7-C5AF-7D05196F72B8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1CBDA711-05A4-C487-45BD-E1A5A9A8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13D02D46-4B08-7328-B6F7-76638F76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386A33BE-A239-528E-A088-B1B6BEC74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150210"/>
              </p:ext>
            </p:extLst>
          </p:nvPr>
        </p:nvGraphicFramePr>
        <p:xfrm>
          <a:off x="525077" y="1767840"/>
          <a:ext cx="11161826" cy="4499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523BDA34-60F6-434B-9CCE-1978B1FA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7E75DA8-F2FB-4CC7-834E-6F2DE11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E1E342D-E8DF-5427-5CBF-9A89C5BE0C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62B2EDC-1DB3-CF67-0B87-936DB6056424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6525227-A765-4885-30B1-AC629B007112}"/>
              </a:ext>
            </a:extLst>
          </p:cNvPr>
          <p:cNvSpPr txBox="1"/>
          <p:nvPr/>
        </p:nvSpPr>
        <p:spPr>
          <a:xfrm>
            <a:off x="4452256" y="1217038"/>
            <a:ext cx="407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SON KONTROL LİSTESİ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A9D5170F-A10C-47B8-B644-91D2D9BE44C2}"/>
              </a:ext>
            </a:extLst>
          </p:cNvPr>
          <p:cNvSpPr/>
          <p:nvPr/>
        </p:nvSpPr>
        <p:spPr>
          <a:xfrm>
            <a:off x="0" y="4616824"/>
            <a:ext cx="12192000" cy="1237129"/>
          </a:xfrm>
          <a:prstGeom prst="rect">
            <a:avLst/>
          </a:prstGeom>
          <a:solidFill>
            <a:srgbClr val="1B3C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9E38D097-A397-4952-A14D-7933944CDBD6}"/>
              </a:ext>
            </a:extLst>
          </p:cNvPr>
          <p:cNvSpPr txBox="1"/>
          <p:nvPr/>
        </p:nvSpPr>
        <p:spPr>
          <a:xfrm>
            <a:off x="243840" y="4727555"/>
            <a:ext cx="12397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>
                <a:solidFill>
                  <a:schemeClr val="bg1"/>
                </a:solidFill>
                <a:latin typeface="Bahnschrift" panose="020B0502040204020203" pitchFamily="34" charset="0"/>
              </a:rPr>
              <a:t>Başvurunuzu Birlikte Şekillendirelim</a:t>
            </a:r>
          </a:p>
          <a:p>
            <a:pPr algn="ctr"/>
            <a:r>
              <a:rPr lang="tr-TR" sz="2000" dirty="0">
                <a:solidFill>
                  <a:schemeClr val="bg1"/>
                </a:solidFill>
                <a:latin typeface="Bahnschrift" panose="020B0502040204020203" pitchFamily="34" charset="0"/>
              </a:rPr>
              <a:t>ARDEK olarak proje geliştirme sürecinizin her adımında yanındayız.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29CFB7FE-50BE-ECA4-39E6-537D628CA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9" y="517151"/>
            <a:ext cx="3362325" cy="344805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6B3D187-366B-573D-0186-21208A1E4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85" y="517151"/>
            <a:ext cx="3209925" cy="3467100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C72CEE01-AB3A-FDBC-806D-CE800CBEE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031" y="507626"/>
            <a:ext cx="33147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57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4A545FF-420A-D588-9BCA-E9F6767F2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589355"/>
              </p:ext>
            </p:extLst>
          </p:nvPr>
        </p:nvGraphicFramePr>
        <p:xfrm>
          <a:off x="744219" y="1470410"/>
          <a:ext cx="10843262" cy="4659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DCAA6CF6-824F-1123-948D-B3F4C99545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4A624FC-DB11-2A18-42CB-5B83D6987F74}"/>
              </a:ext>
            </a:extLst>
          </p:cNvPr>
          <p:cNvSpPr txBox="1"/>
          <p:nvPr/>
        </p:nvSpPr>
        <p:spPr>
          <a:xfrm>
            <a:off x="4452256" y="370337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3B75A38-AC09-DBA6-764E-B4EA540E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7256B45-4ECD-B5B2-A4F0-942B6DAAC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1" y="1426672"/>
            <a:ext cx="3863437" cy="475558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4000" b="1" dirty="0">
                <a:solidFill>
                  <a:srgbClr val="1F3864"/>
                </a:solidFill>
                <a:latin typeface="Bahnschrift" panose="020B0502040204020203" pitchFamily="34" charset="0"/>
              </a:rPr>
              <a:t>3501 PROGRAMI NEDİR?</a:t>
            </a:r>
          </a:p>
          <a:p>
            <a:pPr marL="0" indent="0"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400" dirty="0">
                <a:solidFill>
                  <a:srgbClr val="333333"/>
                </a:solidFill>
                <a:latin typeface="Bahnschrift" panose="020B0502040204020203" pitchFamily="34" charset="0"/>
              </a:rPr>
              <a:t>Kariyerlerine yeni başlayan doktoralı bilim insanlarının çalışmalarını proje desteği vererek teşvik eden TÜBİTAK destek programıdır.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2413AAC-4FB8-1B49-8E64-FF579F2526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0303FD3-087E-11F3-EFEE-66DB3565FCE6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1A53F88C-9AF9-558D-82EC-5807816FF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501FD30B-A05C-BA70-121D-0DF99B90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İçerik Yer Tutucusu 16">
            <a:extLst>
              <a:ext uri="{FF2B5EF4-FFF2-40B4-BE49-F238E27FC236}">
                <a16:creationId xmlns:a16="http://schemas.microsoft.com/office/drawing/2014/main" id="{641D44A3-7B0A-6970-B751-829F9F919CAB}"/>
              </a:ext>
            </a:extLst>
          </p:cNvPr>
          <p:cNvSpPr txBox="1">
            <a:spLocks/>
          </p:cNvSpPr>
          <p:nvPr/>
        </p:nvSpPr>
        <p:spPr>
          <a:xfrm>
            <a:off x="4098263" y="1451586"/>
            <a:ext cx="3995473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C00000"/>
                </a:solidFill>
                <a:latin typeface="Bahnschrift" panose="020B0502040204020203" pitchFamily="34" charset="0"/>
              </a:rPr>
              <a:t>ÜÇ TEMEL AMAÇ: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a)  Genç araştırmacıların kariyerlerini desteklemek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b)  Bilimsel düzeyimizin geliştirilmesine katkı sağlamak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c)  Bilimin ülke kalkınmasındaki rolünü artırmak</a:t>
            </a: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AD7C1567-FBDE-E89D-511E-2E23DA447364}"/>
              </a:ext>
            </a:extLst>
          </p:cNvPr>
          <p:cNvSpPr txBox="1">
            <a:spLocks/>
          </p:cNvSpPr>
          <p:nvPr/>
        </p:nvSpPr>
        <p:spPr>
          <a:xfrm>
            <a:off x="8254099" y="1451586"/>
            <a:ext cx="3812220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400" b="1" dirty="0">
                <a:solidFill>
                  <a:srgbClr val="C00000"/>
                </a:solidFill>
                <a:latin typeface="Bahnschrift" panose="020B0502040204020203" pitchFamily="34" charset="0"/>
              </a:rPr>
              <a:t>NEDEN 3501?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Doktorasını yeni almış genç araştırmacılara özel program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Yıl boyu başvuru açık — belirli takvim yok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36 ay süre, 1.5 milyon TL destek üst limiti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Tüm bilim dallarında başvuruya açık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177" y="1343118"/>
            <a:ext cx="5702069" cy="480075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PROJE SÜRESİ VE BÜTÇE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⏱  PROJE SÜRESİ</a:t>
            </a:r>
          </a:p>
          <a:p>
            <a:pPr marL="0" indent="0" algn="l">
              <a:buNone/>
            </a:pPr>
            <a:r>
              <a:rPr lang="tr-TR" sz="2800" b="1" dirty="0">
                <a:solidFill>
                  <a:srgbClr val="333333"/>
                </a:solidFill>
                <a:latin typeface="Bahnschrift" panose="020B0502040204020203" pitchFamily="34" charset="0"/>
              </a:rPr>
              <a:t>En fazla  36 AY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💰  PROJE DESTEK ÜST LİMİTİ</a:t>
            </a:r>
          </a:p>
          <a:p>
            <a:pPr marL="0" indent="0" algn="l">
              <a:buNone/>
            </a:pPr>
            <a:r>
              <a:rPr lang="tr-TR" sz="2400" b="1" dirty="0">
                <a:solidFill>
                  <a:srgbClr val="333333"/>
                </a:solidFill>
                <a:latin typeface="Bahnschrift" panose="020B0502040204020203" pitchFamily="34" charset="0"/>
              </a:rPr>
              <a:t>1.500.000 TL   (1 Şubat 2026 itibariyle)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Kapsam: Burslar dahil   •   Hariç: PTİ ve Kurum Hissesi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📅  BAŞVURU TAKVİMİ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Zaman kısıtlaması yoktur. Başvurular yıl boyunca kabul edilir.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C00000"/>
                </a:solidFill>
                <a:latin typeface="Bahnschrift" panose="020B0502040204020203" pitchFamily="34" charset="0"/>
              </a:rPr>
              <a:t>⚠  TEKRAR BAŞVURU SINIRLAMASI</a:t>
            </a:r>
          </a:p>
          <a:p>
            <a:pPr marL="285750" indent="-285750" algn="l">
              <a:buChar char="•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Aynı proje önerisi 3501'e 3 kez reddedildiyse 4. kez başvurulamaz</a:t>
            </a:r>
          </a:p>
          <a:p>
            <a:pPr marL="285750" indent="-285750" algn="l">
              <a:buChar char="•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Herhangi bir TÜBİTAK programına 5 kez reddedilen proje ile yeniden başvurulamaz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22997CF-53D4-2AC7-35ED-EC6B7A777A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F0342A2-C227-8D93-6874-71DC6EC17820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B935C4DE-9047-29D8-85E9-209AABE7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AC0554D-244B-DAC2-7F2E-4E383596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000336" y="1343117"/>
            <a:ext cx="5954487" cy="48007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BURS MİKTARLARI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200" dirty="0">
                <a:latin typeface="Bahnschrift" panose="020B0502040204020203" pitchFamily="34" charset="0"/>
              </a:rPr>
              <a:t>1 Ocak 2026 itibariyle geçerli aylık üst sınırlar: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Bir projede aynı anda en fazla 4 lisans bursiyeri yer alabilir</a:t>
            </a: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Lisans bursiyerleri herhangi bir kurumda çalışmamalıdır</a:t>
            </a: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4C6C585A-940F-E2B3-21E7-CA6CA2D6B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881728"/>
              </p:ext>
            </p:extLst>
          </p:nvPr>
        </p:nvGraphicFramePr>
        <p:xfrm>
          <a:off x="6128920" y="2446814"/>
          <a:ext cx="5453478" cy="2077558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3361523">
                  <a:extLst>
                    <a:ext uri="{9D8B030D-6E8A-4147-A177-3AD203B41FA5}">
                      <a16:colId xmlns:a16="http://schemas.microsoft.com/office/drawing/2014/main" val="978817108"/>
                    </a:ext>
                  </a:extLst>
                </a:gridCol>
                <a:gridCol w="1085029">
                  <a:extLst>
                    <a:ext uri="{9D8B030D-6E8A-4147-A177-3AD203B41FA5}">
                      <a16:colId xmlns:a16="http://schemas.microsoft.com/office/drawing/2014/main" val="3472968538"/>
                    </a:ext>
                  </a:extLst>
                </a:gridCol>
                <a:gridCol w="1006926">
                  <a:extLst>
                    <a:ext uri="{9D8B030D-6E8A-4147-A177-3AD203B41FA5}">
                      <a16:colId xmlns:a16="http://schemas.microsoft.com/office/drawing/2014/main" val="631408359"/>
                    </a:ext>
                  </a:extLst>
                </a:gridCol>
              </a:tblGrid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Öğrenim Durumu 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Çalışmıyor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67298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Lisans Öğrencisi  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19212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Yüksek Lisans Öğrencisi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22.500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666626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8.500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519369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(İsteğe Bağlı Sigortalı)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37.780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72411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Araştırmacı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43.500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956945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(İsteğe Bağlı Sigortalı)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48.780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9261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470411"/>
            <a:ext cx="10515598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KİMLER YÜRÜTÜCÜ OLABİLİR?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595959"/>
                </a:solidFill>
                <a:latin typeface="Bahnschrift" panose="020B0502040204020203" pitchFamily="34" charset="0"/>
              </a:rPr>
              <a:t>Proje yürütücüsü olmak için aşağıdaki koşullar aranır: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Doktora veya eşdeğer bir dereceye sahip olmak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Projenin yürütüleceği kurumun kadrolu/tam zamanlı personeli olmak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   Doktora derecesinin alındığı tarihi izleyen 7 yıl içinde başvurmak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Doçent ve altı akademik unvana sahip olmak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Daha önce 3501 desteği almamış olmak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C00000"/>
                </a:solidFill>
                <a:latin typeface="Bahnschrift" panose="020B0502040204020203" pitchFamily="34" charset="0"/>
              </a:rPr>
              <a:t>EK KOŞULLAR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Özel kuruluşta en az 6 ay görev almış olmak (özel kuruluş projeleri)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Türkiye Cumhuriyeti sınırları içerisinde ikamet etmek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Kadın araştırmacılara her doğum için +1 yıl ek süre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4A9E32-C1FB-AA10-261B-C71371CBEA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FACD0B9-9CC9-EBEA-2762-3E642D6A311C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4259BEAF-EF51-D425-EDAB-7B5D183C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800B634B-2ACB-314F-1E4D-85281B44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36" y="1470411"/>
            <a:ext cx="5580015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YÜRÜTÜCÜ OLAMAYANLAR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dirty="0">
                <a:solidFill>
                  <a:srgbClr val="333333"/>
                </a:solidFill>
                <a:latin typeface="Bahnschrift" panose="020B0502040204020203" pitchFamily="34" charset="0"/>
              </a:rPr>
              <a:t>Görevi devam eden ÜST DÜZEY KAMU YÖNETİCİLERİ yürütücü olamaz: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Rektör, Rektör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Başhekim, Başhekim Yardımcısı, Hastane Yöneticisi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Bakan, Bakan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Genel Müdür, Genel Müdür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İl Millî Eğitim Müdürü ve benzeri yöneticiler</a:t>
            </a:r>
          </a:p>
          <a:p>
            <a:pPr marL="0" indent="0" algn="ctr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dirty="0">
                <a:solidFill>
                  <a:srgbClr val="595959"/>
                </a:solidFill>
                <a:latin typeface="Bahnschrift" panose="020B0502040204020203" pitchFamily="34" charset="0"/>
              </a:rPr>
              <a:t>Bu kişiler:  DANIŞMAN olabilir  •  en fazla 3 projede ARAŞTIRMACI olabilir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E39F453-A4F1-95C9-18A2-A012778193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9624FF8-B8FD-8124-5B08-0DD8FCB00A4B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1070A02A-A4B1-3FAA-4273-8DE44FDC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5CAFE118-DCF6-62BC-FA65-D7E48600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781D549F-921F-2DC2-A791-8DBB6D62DE52}"/>
              </a:ext>
            </a:extLst>
          </p:cNvPr>
          <p:cNvSpPr txBox="1">
            <a:spLocks/>
          </p:cNvSpPr>
          <p:nvPr/>
        </p:nvSpPr>
        <p:spPr>
          <a:xfrm>
            <a:off x="6215745" y="1470411"/>
            <a:ext cx="5514701" cy="43513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KABUL EDİLMEYEN YAPILAR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Vakıflar ve dernekler (iktisadi işletmeleri dahil)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Kooperatifler ve birlikler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Şahıs şirketleri ve adi ortaklıklar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400" b="1" dirty="0">
                <a:solidFill>
                  <a:srgbClr val="C00000"/>
                </a:solidFill>
                <a:latin typeface="Bahnschrift" panose="020B0502040204020203" pitchFamily="34" charset="0"/>
              </a:rPr>
              <a:t>Not:  TÜBİTAK Merkez/Enstitü personeli 3501’de yürütücü/araştırmacı/danışman olamaz.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2" y="1145254"/>
            <a:ext cx="5857873" cy="525922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ARAŞTIRMACI &amp; DANIŞMAN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1F3864"/>
                </a:solidFill>
                <a:latin typeface="Bahnschrift" panose="020B0502040204020203" pitchFamily="34" charset="0"/>
              </a:rPr>
              <a:t>ORTAK KOŞULLAR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En az 4 yıllık lisans eğitimi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Kurumun kadrolu/tam zamanlı personeli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•  Türkiye sınırları içinde ikamet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DANIŞMAN TANIMI</a:t>
            </a:r>
          </a:p>
          <a:p>
            <a:pPr marL="0" indent="0" algn="l"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Projenin özel uzmanlık gerektiren tali konularında bilgisinden yararlanılan kişi.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Danışman sayısı = özel uzmanlık konusu sayısı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Katkı oranı %10'un altındaki kişiler araştırmacı olamaz (danışman olabilir)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1F3864"/>
                </a:solidFill>
                <a:latin typeface="Bahnschrift" panose="020B0502040204020203" pitchFamily="34" charset="0"/>
              </a:rPr>
              <a:t>İSTİSNAİ DURUMLAR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Emekliler: Kadro aranmaz, araştırmacı &amp; danışman olabilir (PTİ'siz)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Doktora sonrası araştırmacılar (kurumda çalışmayan): Sadece araştırmacı olabilir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E511800-2281-C50F-DA7A-465C282702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CF305B8-44DD-3F0A-95B3-B810A05F3779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6F228D2D-B619-DCFF-68FF-93824085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3673C735-47C5-160B-0372-FBF56D0D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353175" y="1244186"/>
            <a:ext cx="5438775" cy="51602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YURT DIŞI ARAŞTIRMACI &amp; BURSİYER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C00000"/>
                </a:solidFill>
                <a:latin typeface="Bahnschrift" panose="020B0502040204020203" pitchFamily="34" charset="0"/>
              </a:rPr>
              <a:t>🌍  YURT DIŞI ARAŞTIRMACI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Türkiye'deki yetkinliğin sınırlı kaldığı alanda uzman olmalı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Seyahat masrafları projeden karşılanır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Ücret: Yurt dışı brüt aylığın %50'si (hizmet alımı olarak)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Birden çok projede yer alabilir, tek projeden ücret alır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C00000"/>
                </a:solidFill>
                <a:latin typeface="Bahnschrift" panose="020B0502040204020203" pitchFamily="34" charset="0"/>
              </a:rPr>
              <a:t>🌍  YURT DIŞI DANIŞMAN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Ücret ve PTİ alamaz   •   Türkiye'de bulunma şartı yoktur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1F3864"/>
                </a:solidFill>
                <a:latin typeface="Bahnschrift" panose="020B0502040204020203" pitchFamily="34" charset="0"/>
              </a:rPr>
              <a:t>🎓  BURSİYER OLABİLECEKLER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Lisans, yüksek lisans ve doktora öğrencileri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Öğrenci statüsündeki araştırma görevlileri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Doktora sonrası araştırmacılar </a:t>
            </a:r>
            <a:r>
              <a:rPr lang="tr-TR" sz="1200" dirty="0">
                <a:latin typeface="Bahnschrift" panose="020B0502040204020203" pitchFamily="34" charset="0"/>
              </a:rPr>
              <a:t>(Özel öğrenciler ve hazırlık öğrencileri hariç)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300" dirty="0">
                <a:latin typeface="Bahnschrift" panose="020B0502040204020203" pitchFamily="34" charset="0"/>
              </a:rPr>
              <a:t>Doktora sonrası bursiyer için:  Doktoradan sonra 7 yıldan fazla geçmemiş olmalı.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300" dirty="0">
                <a:latin typeface="Bahnschrift" panose="020B0502040204020203" pitchFamily="34" charset="0"/>
              </a:rPr>
              <a:t>Kadın araştırmacılar için doğum başına +1 yıl ek süre verilir.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625601"/>
            <a:ext cx="10515598" cy="464235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1400" dirty="0">
                <a:latin typeface="Bahnschrift" panose="020B0502040204020203" pitchFamily="34" charset="0"/>
              </a:rPr>
              <a:t>3501 programı kapsamında proje önerileri beş temel boyutta değerlendirilir: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①  KARİYER GELİŞTİRME POTANSİYELİ: Genç araştırmacının kariyer planı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②  ve akademik gelişimine projenin katkısı değerlendirilir.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③  ÖZGÜN DEĞER: Projenin bilimsel literatüre ve uygulamaya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④  sağlayacağı özgün katkı ve yenilikçi yönü değerlendirilir.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⑤  YÖNTEM: Veri toplama, analiz yöntemleri ve araştırma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⑥  tasarımının bilimsel geçerliliği değerlendirilir.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⑦  PROJE YÖNETİMİ: Ekip, iş-zaman planı, risk yönetimi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⑧  ve bütçe planlamasının tutarlılığı değerlendirilir.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YAYGIN ETKİ: Yayın, eğitim, toplumsal fayda ve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bilgi transferi potansiyeli değerlendirilir.</a:t>
            </a:r>
          </a:p>
          <a:p>
            <a:pPr marL="0" indent="0" algn="l">
              <a:buNone/>
            </a:pPr>
            <a:endParaRPr lang="tr-TR" sz="15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b="1" dirty="0">
                <a:solidFill>
                  <a:srgbClr val="C00000"/>
                </a:solidFill>
                <a:latin typeface="Bahnschrift" panose="020B0502040204020203" pitchFamily="34" charset="0"/>
              </a:rPr>
              <a:t>İPUCU: Altyapı oluşturmaya yönelik projeler desteklenmez. Makine-teçhizat talepleri bütçeyle dengeli olmalıdır.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EBEB959-E53C-551D-6E97-6550443CAF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60635A3-ACE5-AC68-929D-FF3DDE09DF8D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1576779-04DA-9178-78E9-1C128C7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023A74D-0734-112F-F7D5-C3F3D2CD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97D8BCB-597C-737C-2FFC-82247CA036C4}"/>
              </a:ext>
            </a:extLst>
          </p:cNvPr>
          <p:cNvSpPr txBox="1"/>
          <p:nvPr/>
        </p:nvSpPr>
        <p:spPr>
          <a:xfrm>
            <a:off x="4548636" y="1193285"/>
            <a:ext cx="3620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DEĞERLENDİRME KRİTERLERİ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5245B381-DA04-807B-949D-8A490DB90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3518062"/>
              </p:ext>
            </p:extLst>
          </p:nvPr>
        </p:nvGraphicFramePr>
        <p:xfrm>
          <a:off x="1498675" y="1939656"/>
          <a:ext cx="9395747" cy="4374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FD27E901-45B8-3F6D-32D1-A34A5EC4E0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15902A8-5A43-8828-7AB4-97B1B79A4A45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396EB26B-31AB-4D95-47A4-AE6DFA38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9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AEE0392-89DA-AF68-2781-E0804920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3501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271CE25-9B56-E30B-7B36-BD7C8A44B642}"/>
              </a:ext>
            </a:extLst>
          </p:cNvPr>
          <p:cNvSpPr txBox="1"/>
          <p:nvPr/>
        </p:nvSpPr>
        <p:spPr>
          <a:xfrm>
            <a:off x="4362994" y="1264648"/>
            <a:ext cx="3675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3200" b="1" dirty="0">
                <a:solidFill>
                  <a:srgbClr val="1B3C6B"/>
                </a:solidFill>
                <a:latin typeface="Bahnschrift" panose="020B0502040204020203" pitchFamily="34" charset="0"/>
              </a:rPr>
              <a:t>DEĞERLENDİRME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4623</TotalTime>
  <Words>1541</Words>
  <Application>Microsoft Office PowerPoint</Application>
  <PresentationFormat>Geniş ekran</PresentationFormat>
  <Paragraphs>299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Bahnschrift</vt:lpstr>
      <vt:lpstr>Calibri</vt:lpstr>
      <vt:lpstr>Calibri Light</vt:lpstr>
      <vt:lpstr>Office Teması</vt:lpstr>
      <vt:lpstr>TÜBİTAK 3501  Kariyer Geliştirme Programı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hilal sansar</dc:creator>
  <cp:lastModifiedBy>Yazar</cp:lastModifiedBy>
  <cp:revision>48</cp:revision>
  <dcterms:created xsi:type="dcterms:W3CDTF">2024-12-09T09:13:33Z</dcterms:created>
  <dcterms:modified xsi:type="dcterms:W3CDTF">2026-04-25T19:15:32Z</dcterms:modified>
</cp:coreProperties>
</file>