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65" r:id="rId2"/>
    <p:sldId id="301" r:id="rId3"/>
    <p:sldId id="302" r:id="rId4"/>
    <p:sldId id="303" r:id="rId5"/>
    <p:sldId id="320" r:id="rId6"/>
    <p:sldId id="323" r:id="rId7"/>
    <p:sldId id="321" r:id="rId8"/>
    <p:sldId id="332" r:id="rId9"/>
    <p:sldId id="331" r:id="rId10"/>
    <p:sldId id="324" r:id="rId11"/>
    <p:sldId id="326" r:id="rId12"/>
    <p:sldId id="312" r:id="rId13"/>
    <p:sldId id="313" r:id="rId14"/>
    <p:sldId id="314" r:id="rId15"/>
    <p:sldId id="315" r:id="rId16"/>
    <p:sldId id="316" r:id="rId17"/>
    <p:sldId id="327" r:id="rId18"/>
    <p:sldId id="328" r:id="rId19"/>
    <p:sldId id="329" r:id="rId20"/>
    <p:sldId id="267"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C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9862CA-B458-4F96-A681-8AB52B95E293}" type="doc">
      <dgm:prSet loTypeId="urn:microsoft.com/office/officeart/2008/layout/CircleAccentTimeline" loCatId="process" qsTypeId="urn:microsoft.com/office/officeart/2005/8/quickstyle/simple2" qsCatId="simple" csTypeId="urn:microsoft.com/office/officeart/2005/8/colors/accent1_2" csCatId="accent1" phldr="1"/>
      <dgm:spPr/>
      <dgm:t>
        <a:bodyPr/>
        <a:lstStyle/>
        <a:p>
          <a:endParaRPr lang="tr-TR"/>
        </a:p>
      </dgm:t>
    </dgm:pt>
    <dgm:pt modelId="{514D190B-0A79-4641-AE56-9DD8FEC2259D}">
      <dgm:prSet/>
      <dgm:spPr/>
      <dgm:t>
        <a:bodyPr/>
        <a:lstStyle/>
        <a:p>
          <a:r>
            <a:rPr lang="tr-TR" b="1" dirty="0"/>
            <a:t>1.  1003 Programı Nedir?</a:t>
          </a:r>
          <a:endParaRPr lang="tr-TR" dirty="0"/>
        </a:p>
      </dgm:t>
    </dgm:pt>
    <dgm:pt modelId="{2776F9EC-280F-4476-902B-7F46DD1F84A3}" type="parTrans" cxnId="{3A864CD2-0650-45DD-9054-745D4FF54C74}">
      <dgm:prSet/>
      <dgm:spPr/>
      <dgm:t>
        <a:bodyPr/>
        <a:lstStyle/>
        <a:p>
          <a:endParaRPr lang="tr-TR"/>
        </a:p>
      </dgm:t>
    </dgm:pt>
    <dgm:pt modelId="{660A85EE-CB6D-48FC-9CD1-EE65AE99488E}" type="sibTrans" cxnId="{3A864CD2-0650-45DD-9054-745D4FF54C74}">
      <dgm:prSet/>
      <dgm:spPr/>
      <dgm:t>
        <a:bodyPr/>
        <a:lstStyle/>
        <a:p>
          <a:endParaRPr lang="tr-TR"/>
        </a:p>
      </dgm:t>
    </dgm:pt>
    <dgm:pt modelId="{170AB4BB-0C2C-4B24-80C8-D5A2F9B080AF}">
      <dgm:prSet/>
      <dgm:spPr/>
      <dgm:t>
        <a:bodyPr/>
        <a:lstStyle/>
        <a:p>
          <a:r>
            <a:rPr lang="tr-TR" b="1"/>
            <a:t>2.  Süre, Bütçe ve Destek Oranları</a:t>
          </a:r>
          <a:endParaRPr lang="tr-TR"/>
        </a:p>
      </dgm:t>
    </dgm:pt>
    <dgm:pt modelId="{7278A1D5-6936-4484-BD1F-EF2BCA379762}" type="parTrans" cxnId="{BF9FD134-C04A-4025-A1C2-59E2C7DD589A}">
      <dgm:prSet/>
      <dgm:spPr/>
      <dgm:t>
        <a:bodyPr/>
        <a:lstStyle/>
        <a:p>
          <a:endParaRPr lang="tr-TR"/>
        </a:p>
      </dgm:t>
    </dgm:pt>
    <dgm:pt modelId="{3CACF60F-AD45-4284-B9BC-80F3B281C98B}" type="sibTrans" cxnId="{BF9FD134-C04A-4025-A1C2-59E2C7DD589A}">
      <dgm:prSet/>
      <dgm:spPr/>
      <dgm:t>
        <a:bodyPr/>
        <a:lstStyle/>
        <a:p>
          <a:endParaRPr lang="tr-TR"/>
        </a:p>
      </dgm:t>
    </dgm:pt>
    <dgm:pt modelId="{4D82C98E-AA8F-4890-8709-DBF4295EEA24}">
      <dgm:prSet/>
      <dgm:spPr/>
      <dgm:t>
        <a:bodyPr/>
        <a:lstStyle/>
        <a:p>
          <a:r>
            <a:rPr lang="tr-TR" b="1" dirty="0"/>
            <a:t>3.  Kimler Başvurabilir?</a:t>
          </a:r>
          <a:endParaRPr lang="tr-TR" dirty="0"/>
        </a:p>
      </dgm:t>
    </dgm:pt>
    <dgm:pt modelId="{B97AB11B-FACE-4A7C-8128-806B98A6C1A6}" type="parTrans" cxnId="{7AF5F924-A122-45BA-A0DE-9C186E20D1FF}">
      <dgm:prSet/>
      <dgm:spPr/>
      <dgm:t>
        <a:bodyPr/>
        <a:lstStyle/>
        <a:p>
          <a:endParaRPr lang="tr-TR"/>
        </a:p>
      </dgm:t>
    </dgm:pt>
    <dgm:pt modelId="{A68B6918-150B-47EA-8057-984378501D45}" type="sibTrans" cxnId="{7AF5F924-A122-45BA-A0DE-9C186E20D1FF}">
      <dgm:prSet/>
      <dgm:spPr/>
      <dgm:t>
        <a:bodyPr/>
        <a:lstStyle/>
        <a:p>
          <a:endParaRPr lang="tr-TR"/>
        </a:p>
      </dgm:t>
    </dgm:pt>
    <dgm:pt modelId="{B9E366F7-3E2D-4876-88B0-EF359CC456F4}">
      <dgm:prSet/>
      <dgm:spPr/>
      <dgm:t>
        <a:bodyPr/>
        <a:lstStyle/>
        <a:p>
          <a:r>
            <a:rPr lang="tr-TR" b="1" dirty="0"/>
            <a:t>4.  Alt Proje Tanımlamaları</a:t>
          </a:r>
          <a:endParaRPr lang="tr-TR" dirty="0"/>
        </a:p>
      </dgm:t>
    </dgm:pt>
    <dgm:pt modelId="{E11EC914-EF83-470D-9EAB-24C11614EC43}" type="parTrans" cxnId="{4832EF31-E017-4C1E-9549-1C8BA9020C2F}">
      <dgm:prSet/>
      <dgm:spPr/>
      <dgm:t>
        <a:bodyPr/>
        <a:lstStyle/>
        <a:p>
          <a:endParaRPr lang="tr-TR"/>
        </a:p>
      </dgm:t>
    </dgm:pt>
    <dgm:pt modelId="{54DE1E64-234C-423A-89B6-040F8FE9CBEB}" type="sibTrans" cxnId="{4832EF31-E017-4C1E-9549-1C8BA9020C2F}">
      <dgm:prSet/>
      <dgm:spPr/>
      <dgm:t>
        <a:bodyPr/>
        <a:lstStyle/>
        <a:p>
          <a:endParaRPr lang="tr-TR"/>
        </a:p>
      </dgm:t>
    </dgm:pt>
    <dgm:pt modelId="{CE5BB7B7-CD81-41CE-AF0B-35773E75CFAE}">
      <dgm:prSet/>
      <dgm:spPr/>
      <dgm:t>
        <a:bodyPr/>
        <a:lstStyle/>
        <a:p>
          <a:r>
            <a:rPr lang="tr-TR" b="1" dirty="0"/>
            <a:t>5.Değerlendirme Kriterleri</a:t>
          </a:r>
          <a:endParaRPr lang="tr-TR" dirty="0"/>
        </a:p>
      </dgm:t>
    </dgm:pt>
    <dgm:pt modelId="{EBBFE6F6-8A65-4FF2-AD98-AF1F63A55A22}" type="parTrans" cxnId="{98E5B0C3-1D7A-4DF9-9373-468586FBA8FA}">
      <dgm:prSet/>
      <dgm:spPr/>
      <dgm:t>
        <a:bodyPr/>
        <a:lstStyle/>
        <a:p>
          <a:endParaRPr lang="tr-TR"/>
        </a:p>
      </dgm:t>
    </dgm:pt>
    <dgm:pt modelId="{3093262E-47FD-45EB-B5B0-D34C6D1ABC54}" type="sibTrans" cxnId="{98E5B0C3-1D7A-4DF9-9373-468586FBA8FA}">
      <dgm:prSet/>
      <dgm:spPr/>
      <dgm:t>
        <a:bodyPr/>
        <a:lstStyle/>
        <a:p>
          <a:endParaRPr lang="tr-TR"/>
        </a:p>
      </dgm:t>
    </dgm:pt>
    <dgm:pt modelId="{3D84B375-B330-4286-AE31-C8E53DC3C3F3}">
      <dgm:prSet/>
      <dgm:spPr/>
      <dgm:t>
        <a:bodyPr/>
        <a:lstStyle/>
        <a:p>
          <a:r>
            <a:rPr lang="tr-TR" b="1"/>
            <a:t>6.  Başvuru Süreci</a:t>
          </a:r>
          <a:endParaRPr lang="tr-TR"/>
        </a:p>
      </dgm:t>
    </dgm:pt>
    <dgm:pt modelId="{36959E1D-2299-49B2-8B5F-04CCEC05B623}" type="parTrans" cxnId="{A7FD71E7-BEED-4E59-A62A-E3B95695D3EB}">
      <dgm:prSet/>
      <dgm:spPr/>
      <dgm:t>
        <a:bodyPr/>
        <a:lstStyle/>
        <a:p>
          <a:endParaRPr lang="tr-TR"/>
        </a:p>
      </dgm:t>
    </dgm:pt>
    <dgm:pt modelId="{C5A4A6F3-7889-4F48-A664-BF207D19BF1D}" type="sibTrans" cxnId="{A7FD71E7-BEED-4E59-A62A-E3B95695D3EB}">
      <dgm:prSet/>
      <dgm:spPr/>
      <dgm:t>
        <a:bodyPr/>
        <a:lstStyle/>
        <a:p>
          <a:endParaRPr lang="tr-TR"/>
        </a:p>
      </dgm:t>
    </dgm:pt>
    <dgm:pt modelId="{1609940A-5F3F-4E76-8345-4EAC8039F28E}">
      <dgm:prSet/>
      <dgm:spPr/>
      <dgm:t>
        <a:bodyPr/>
        <a:lstStyle/>
        <a:p>
          <a:r>
            <a:rPr lang="tr-TR" b="1"/>
            <a:t>7.  Son Kontrol Listesi ve İletişim</a:t>
          </a:r>
          <a:endParaRPr lang="tr-TR"/>
        </a:p>
      </dgm:t>
    </dgm:pt>
    <dgm:pt modelId="{0B672F4F-E523-42A5-8EE1-FCDCA9B0763A}" type="parTrans" cxnId="{7FD90976-DB2F-47E3-B3BE-23508A118616}">
      <dgm:prSet/>
      <dgm:spPr/>
      <dgm:t>
        <a:bodyPr/>
        <a:lstStyle/>
        <a:p>
          <a:endParaRPr lang="tr-TR"/>
        </a:p>
      </dgm:t>
    </dgm:pt>
    <dgm:pt modelId="{E1FB8BA2-B043-4B13-AD70-029044BC2076}" type="sibTrans" cxnId="{7FD90976-DB2F-47E3-B3BE-23508A118616}">
      <dgm:prSet/>
      <dgm:spPr/>
      <dgm:t>
        <a:bodyPr/>
        <a:lstStyle/>
        <a:p>
          <a:endParaRPr lang="tr-TR"/>
        </a:p>
      </dgm:t>
    </dgm:pt>
    <dgm:pt modelId="{FB2F065A-8E4B-4CBF-9F15-657C83712D0E}" type="pres">
      <dgm:prSet presAssocID="{159862CA-B458-4F96-A681-8AB52B95E293}" presName="Name0" presStyleCnt="0">
        <dgm:presLayoutVars>
          <dgm:dir/>
        </dgm:presLayoutVars>
      </dgm:prSet>
      <dgm:spPr/>
    </dgm:pt>
    <dgm:pt modelId="{CC5EDA52-DC51-4A83-8EB1-8A13D6F9D586}" type="pres">
      <dgm:prSet presAssocID="{514D190B-0A79-4641-AE56-9DD8FEC2259D}" presName="parComposite" presStyleCnt="0"/>
      <dgm:spPr/>
    </dgm:pt>
    <dgm:pt modelId="{89C544DF-ED46-4ABE-BC23-B6BD8985FF53}" type="pres">
      <dgm:prSet presAssocID="{514D190B-0A79-4641-AE56-9DD8FEC2259D}" presName="parBigCircle" presStyleLbl="node0" presStyleIdx="0" presStyleCnt="7"/>
      <dgm:spPr/>
    </dgm:pt>
    <dgm:pt modelId="{BE7D6B5F-9E0B-446F-8233-55F2B6E06CFD}" type="pres">
      <dgm:prSet presAssocID="{514D190B-0A79-4641-AE56-9DD8FEC2259D}" presName="parTx" presStyleLbl="revTx" presStyleIdx="0" presStyleCnt="7"/>
      <dgm:spPr/>
    </dgm:pt>
    <dgm:pt modelId="{47D7C155-060D-4BBE-9837-4CDFDA275127}" type="pres">
      <dgm:prSet presAssocID="{514D190B-0A79-4641-AE56-9DD8FEC2259D}" presName="bSpace" presStyleCnt="0"/>
      <dgm:spPr/>
    </dgm:pt>
    <dgm:pt modelId="{97AFD3BF-7FD1-47EA-AACE-3839340EA8C2}" type="pres">
      <dgm:prSet presAssocID="{514D190B-0A79-4641-AE56-9DD8FEC2259D}" presName="parBackupNorm" presStyleCnt="0"/>
      <dgm:spPr/>
    </dgm:pt>
    <dgm:pt modelId="{2F63A3DB-6224-40FE-9D66-FE75A4C41FBC}" type="pres">
      <dgm:prSet presAssocID="{660A85EE-CB6D-48FC-9CD1-EE65AE99488E}" presName="parSpace" presStyleCnt="0"/>
      <dgm:spPr/>
    </dgm:pt>
    <dgm:pt modelId="{9A005BEB-8D38-4701-AA6D-3528EEF5ECD2}" type="pres">
      <dgm:prSet presAssocID="{170AB4BB-0C2C-4B24-80C8-D5A2F9B080AF}" presName="parComposite" presStyleCnt="0"/>
      <dgm:spPr/>
    </dgm:pt>
    <dgm:pt modelId="{B7146702-1030-4EBC-8E62-14A8363D5C50}" type="pres">
      <dgm:prSet presAssocID="{170AB4BB-0C2C-4B24-80C8-D5A2F9B080AF}" presName="parBigCircle" presStyleLbl="node0" presStyleIdx="1" presStyleCnt="7"/>
      <dgm:spPr/>
    </dgm:pt>
    <dgm:pt modelId="{F4A055B9-3AA8-47EE-9CB6-7CCC3FBD681C}" type="pres">
      <dgm:prSet presAssocID="{170AB4BB-0C2C-4B24-80C8-D5A2F9B080AF}" presName="parTx" presStyleLbl="revTx" presStyleIdx="1" presStyleCnt="7"/>
      <dgm:spPr/>
    </dgm:pt>
    <dgm:pt modelId="{00ADBEAE-69F5-4971-87F9-37B6CFA6BA65}" type="pres">
      <dgm:prSet presAssocID="{170AB4BB-0C2C-4B24-80C8-D5A2F9B080AF}" presName="bSpace" presStyleCnt="0"/>
      <dgm:spPr/>
    </dgm:pt>
    <dgm:pt modelId="{14F31CB0-1DE3-412E-9624-5BBA7F1015A3}" type="pres">
      <dgm:prSet presAssocID="{170AB4BB-0C2C-4B24-80C8-D5A2F9B080AF}" presName="parBackupNorm" presStyleCnt="0"/>
      <dgm:spPr/>
    </dgm:pt>
    <dgm:pt modelId="{9AC8F018-8361-4913-91EA-02509A7AFEB3}" type="pres">
      <dgm:prSet presAssocID="{3CACF60F-AD45-4284-B9BC-80F3B281C98B}" presName="parSpace" presStyleCnt="0"/>
      <dgm:spPr/>
    </dgm:pt>
    <dgm:pt modelId="{6E6B9C5A-823D-4299-8773-C1AB7D5778E0}" type="pres">
      <dgm:prSet presAssocID="{4D82C98E-AA8F-4890-8709-DBF4295EEA24}" presName="parComposite" presStyleCnt="0"/>
      <dgm:spPr/>
    </dgm:pt>
    <dgm:pt modelId="{4C700D04-814E-4240-AA0D-6939E367D527}" type="pres">
      <dgm:prSet presAssocID="{4D82C98E-AA8F-4890-8709-DBF4295EEA24}" presName="parBigCircle" presStyleLbl="node0" presStyleIdx="2" presStyleCnt="7"/>
      <dgm:spPr/>
    </dgm:pt>
    <dgm:pt modelId="{92747CC0-9832-45B6-BC4D-68003CB472CA}" type="pres">
      <dgm:prSet presAssocID="{4D82C98E-AA8F-4890-8709-DBF4295EEA24}" presName="parTx" presStyleLbl="revTx" presStyleIdx="2" presStyleCnt="7"/>
      <dgm:spPr/>
    </dgm:pt>
    <dgm:pt modelId="{3B634F6E-36C2-4F41-B22E-122E4781466B}" type="pres">
      <dgm:prSet presAssocID="{4D82C98E-AA8F-4890-8709-DBF4295EEA24}" presName="bSpace" presStyleCnt="0"/>
      <dgm:spPr/>
    </dgm:pt>
    <dgm:pt modelId="{5E029F0C-8879-4F80-B29C-C4932D4326CB}" type="pres">
      <dgm:prSet presAssocID="{4D82C98E-AA8F-4890-8709-DBF4295EEA24}" presName="parBackupNorm" presStyleCnt="0"/>
      <dgm:spPr/>
    </dgm:pt>
    <dgm:pt modelId="{2B6DC563-B9BE-4677-900F-16BBF4FCB79F}" type="pres">
      <dgm:prSet presAssocID="{A68B6918-150B-47EA-8057-984378501D45}" presName="parSpace" presStyleCnt="0"/>
      <dgm:spPr/>
    </dgm:pt>
    <dgm:pt modelId="{92989193-7711-45D2-B163-EC48FE0924F1}" type="pres">
      <dgm:prSet presAssocID="{B9E366F7-3E2D-4876-88B0-EF359CC456F4}" presName="parComposite" presStyleCnt="0"/>
      <dgm:spPr/>
    </dgm:pt>
    <dgm:pt modelId="{5B3E01DC-F074-44F3-B570-6134A976222C}" type="pres">
      <dgm:prSet presAssocID="{B9E366F7-3E2D-4876-88B0-EF359CC456F4}" presName="parBigCircle" presStyleLbl="node0" presStyleIdx="3" presStyleCnt="7"/>
      <dgm:spPr/>
    </dgm:pt>
    <dgm:pt modelId="{8B102EE2-D75B-4CF4-A73C-87DB143C3B84}" type="pres">
      <dgm:prSet presAssocID="{B9E366F7-3E2D-4876-88B0-EF359CC456F4}" presName="parTx" presStyleLbl="revTx" presStyleIdx="3" presStyleCnt="7"/>
      <dgm:spPr/>
    </dgm:pt>
    <dgm:pt modelId="{1A42733F-27B4-464C-B42F-5BE9EB76EE93}" type="pres">
      <dgm:prSet presAssocID="{B9E366F7-3E2D-4876-88B0-EF359CC456F4}" presName="bSpace" presStyleCnt="0"/>
      <dgm:spPr/>
    </dgm:pt>
    <dgm:pt modelId="{D0BAB289-60AB-47C7-9EFD-5F959F18EE19}" type="pres">
      <dgm:prSet presAssocID="{B9E366F7-3E2D-4876-88B0-EF359CC456F4}" presName="parBackupNorm" presStyleCnt="0"/>
      <dgm:spPr/>
    </dgm:pt>
    <dgm:pt modelId="{DF13EDF7-8AA6-4ACC-AB13-D76A2D573B65}" type="pres">
      <dgm:prSet presAssocID="{54DE1E64-234C-423A-89B6-040F8FE9CBEB}" presName="parSpace" presStyleCnt="0"/>
      <dgm:spPr/>
    </dgm:pt>
    <dgm:pt modelId="{7C7B4B2F-0762-4FBC-B66C-1D6774405F2F}" type="pres">
      <dgm:prSet presAssocID="{CE5BB7B7-CD81-41CE-AF0B-35773E75CFAE}" presName="parComposite" presStyleCnt="0"/>
      <dgm:spPr/>
    </dgm:pt>
    <dgm:pt modelId="{3C388070-DE43-43DC-AB61-D2266FC30933}" type="pres">
      <dgm:prSet presAssocID="{CE5BB7B7-CD81-41CE-AF0B-35773E75CFAE}" presName="parBigCircle" presStyleLbl="node0" presStyleIdx="4" presStyleCnt="7"/>
      <dgm:spPr/>
    </dgm:pt>
    <dgm:pt modelId="{E3D35DAB-37EC-45CE-B550-99AB8274D6D3}" type="pres">
      <dgm:prSet presAssocID="{CE5BB7B7-CD81-41CE-AF0B-35773E75CFAE}" presName="parTx" presStyleLbl="revTx" presStyleIdx="4" presStyleCnt="7"/>
      <dgm:spPr/>
    </dgm:pt>
    <dgm:pt modelId="{FC2E73D0-A307-4C71-979C-84AC513AF611}" type="pres">
      <dgm:prSet presAssocID="{CE5BB7B7-CD81-41CE-AF0B-35773E75CFAE}" presName="bSpace" presStyleCnt="0"/>
      <dgm:spPr/>
    </dgm:pt>
    <dgm:pt modelId="{9FABCB83-C98A-4989-B31B-D71855C60133}" type="pres">
      <dgm:prSet presAssocID="{CE5BB7B7-CD81-41CE-AF0B-35773E75CFAE}" presName="parBackupNorm" presStyleCnt="0"/>
      <dgm:spPr/>
    </dgm:pt>
    <dgm:pt modelId="{7DAFC8B4-A89A-49A9-BE06-15390F62F5B9}" type="pres">
      <dgm:prSet presAssocID="{3093262E-47FD-45EB-B5B0-D34C6D1ABC54}" presName="parSpace" presStyleCnt="0"/>
      <dgm:spPr/>
    </dgm:pt>
    <dgm:pt modelId="{AA048400-431D-4FC3-8D19-110D24572AAD}" type="pres">
      <dgm:prSet presAssocID="{3D84B375-B330-4286-AE31-C8E53DC3C3F3}" presName="parComposite" presStyleCnt="0"/>
      <dgm:spPr/>
    </dgm:pt>
    <dgm:pt modelId="{150BFA47-A724-4589-9403-3149EAF546CF}" type="pres">
      <dgm:prSet presAssocID="{3D84B375-B330-4286-AE31-C8E53DC3C3F3}" presName="parBigCircle" presStyleLbl="node0" presStyleIdx="5" presStyleCnt="7"/>
      <dgm:spPr/>
    </dgm:pt>
    <dgm:pt modelId="{1D265D8B-92E7-40CC-8B93-E8A293B60879}" type="pres">
      <dgm:prSet presAssocID="{3D84B375-B330-4286-AE31-C8E53DC3C3F3}" presName="parTx" presStyleLbl="revTx" presStyleIdx="5" presStyleCnt="7"/>
      <dgm:spPr/>
    </dgm:pt>
    <dgm:pt modelId="{BA642457-331B-49F2-B2A8-6401C96EDA82}" type="pres">
      <dgm:prSet presAssocID="{3D84B375-B330-4286-AE31-C8E53DC3C3F3}" presName="bSpace" presStyleCnt="0"/>
      <dgm:spPr/>
    </dgm:pt>
    <dgm:pt modelId="{01352706-2E8A-4F6F-9BB9-5E6B616B244C}" type="pres">
      <dgm:prSet presAssocID="{3D84B375-B330-4286-AE31-C8E53DC3C3F3}" presName="parBackupNorm" presStyleCnt="0"/>
      <dgm:spPr/>
    </dgm:pt>
    <dgm:pt modelId="{EF4F3246-27B9-49AE-8C2B-8BC0545800D6}" type="pres">
      <dgm:prSet presAssocID="{C5A4A6F3-7889-4F48-A664-BF207D19BF1D}" presName="parSpace" presStyleCnt="0"/>
      <dgm:spPr/>
    </dgm:pt>
    <dgm:pt modelId="{71F9C016-7E5D-4846-A808-6365BAF61BD4}" type="pres">
      <dgm:prSet presAssocID="{1609940A-5F3F-4E76-8345-4EAC8039F28E}" presName="parComposite" presStyleCnt="0"/>
      <dgm:spPr/>
    </dgm:pt>
    <dgm:pt modelId="{AEF6AE88-60F7-4056-9BA9-39073016EB42}" type="pres">
      <dgm:prSet presAssocID="{1609940A-5F3F-4E76-8345-4EAC8039F28E}" presName="parBigCircle" presStyleLbl="node0" presStyleIdx="6" presStyleCnt="7"/>
      <dgm:spPr/>
    </dgm:pt>
    <dgm:pt modelId="{1061CBCD-20C6-475E-A3FF-7286C405A7BD}" type="pres">
      <dgm:prSet presAssocID="{1609940A-5F3F-4E76-8345-4EAC8039F28E}" presName="parTx" presStyleLbl="revTx" presStyleIdx="6" presStyleCnt="7"/>
      <dgm:spPr/>
    </dgm:pt>
    <dgm:pt modelId="{7785DF3D-6601-4383-8CF6-9D3B98CF847D}" type="pres">
      <dgm:prSet presAssocID="{1609940A-5F3F-4E76-8345-4EAC8039F28E}" presName="bSpace" presStyleCnt="0"/>
      <dgm:spPr/>
    </dgm:pt>
    <dgm:pt modelId="{D58C647A-7C8C-42E8-AB00-146D52A5CA4C}" type="pres">
      <dgm:prSet presAssocID="{1609940A-5F3F-4E76-8345-4EAC8039F28E}" presName="parBackupNorm" presStyleCnt="0"/>
      <dgm:spPr/>
    </dgm:pt>
    <dgm:pt modelId="{80C4AC78-56F2-4E93-9EE6-493E142ABA60}" type="pres">
      <dgm:prSet presAssocID="{E1FB8BA2-B043-4B13-AD70-029044BC2076}" presName="parSpace" presStyleCnt="0"/>
      <dgm:spPr/>
    </dgm:pt>
  </dgm:ptLst>
  <dgm:cxnLst>
    <dgm:cxn modelId="{74CAEE10-1573-4BD4-91DB-45942054931B}" type="presOf" srcId="{159862CA-B458-4F96-A681-8AB52B95E293}" destId="{FB2F065A-8E4B-4CBF-9F15-657C83712D0E}" srcOrd="0" destOrd="0" presId="urn:microsoft.com/office/officeart/2008/layout/CircleAccentTimeline"/>
    <dgm:cxn modelId="{7AF5F924-A122-45BA-A0DE-9C186E20D1FF}" srcId="{159862CA-B458-4F96-A681-8AB52B95E293}" destId="{4D82C98E-AA8F-4890-8709-DBF4295EEA24}" srcOrd="2" destOrd="0" parTransId="{B97AB11B-FACE-4A7C-8128-806B98A6C1A6}" sibTransId="{A68B6918-150B-47EA-8057-984378501D45}"/>
    <dgm:cxn modelId="{3ADB202C-DD02-4F43-9B9B-C0A630E56F25}" type="presOf" srcId="{514D190B-0A79-4641-AE56-9DD8FEC2259D}" destId="{BE7D6B5F-9E0B-446F-8233-55F2B6E06CFD}" srcOrd="0" destOrd="0" presId="urn:microsoft.com/office/officeart/2008/layout/CircleAccentTimeline"/>
    <dgm:cxn modelId="{4832EF31-E017-4C1E-9549-1C8BA9020C2F}" srcId="{159862CA-B458-4F96-A681-8AB52B95E293}" destId="{B9E366F7-3E2D-4876-88B0-EF359CC456F4}" srcOrd="3" destOrd="0" parTransId="{E11EC914-EF83-470D-9EAB-24C11614EC43}" sibTransId="{54DE1E64-234C-423A-89B6-040F8FE9CBEB}"/>
    <dgm:cxn modelId="{BF9FD134-C04A-4025-A1C2-59E2C7DD589A}" srcId="{159862CA-B458-4F96-A681-8AB52B95E293}" destId="{170AB4BB-0C2C-4B24-80C8-D5A2F9B080AF}" srcOrd="1" destOrd="0" parTransId="{7278A1D5-6936-4484-BD1F-EF2BCA379762}" sibTransId="{3CACF60F-AD45-4284-B9BC-80F3B281C98B}"/>
    <dgm:cxn modelId="{B082BC5B-E2D2-4DF9-B499-4C8E4B799E21}" type="presOf" srcId="{1609940A-5F3F-4E76-8345-4EAC8039F28E}" destId="{1061CBCD-20C6-475E-A3FF-7286C405A7BD}" srcOrd="0" destOrd="0" presId="urn:microsoft.com/office/officeart/2008/layout/CircleAccentTimeline"/>
    <dgm:cxn modelId="{7FD90976-DB2F-47E3-B3BE-23508A118616}" srcId="{159862CA-B458-4F96-A681-8AB52B95E293}" destId="{1609940A-5F3F-4E76-8345-4EAC8039F28E}" srcOrd="6" destOrd="0" parTransId="{0B672F4F-E523-42A5-8EE1-FCDCA9B0763A}" sibTransId="{E1FB8BA2-B043-4B13-AD70-029044BC2076}"/>
    <dgm:cxn modelId="{F4E59B91-48FE-426B-BD00-632C47C8BFDE}" type="presOf" srcId="{B9E366F7-3E2D-4876-88B0-EF359CC456F4}" destId="{8B102EE2-D75B-4CF4-A73C-87DB143C3B84}" srcOrd="0" destOrd="0" presId="urn:microsoft.com/office/officeart/2008/layout/CircleAccentTimeline"/>
    <dgm:cxn modelId="{ABA75098-79E6-4C10-86F9-C649C7BAFBB3}" type="presOf" srcId="{CE5BB7B7-CD81-41CE-AF0B-35773E75CFAE}" destId="{E3D35DAB-37EC-45CE-B550-99AB8274D6D3}" srcOrd="0" destOrd="0" presId="urn:microsoft.com/office/officeart/2008/layout/CircleAccentTimeline"/>
    <dgm:cxn modelId="{18297CA9-131D-4ECA-90D8-6C059E97CB52}" type="presOf" srcId="{170AB4BB-0C2C-4B24-80C8-D5A2F9B080AF}" destId="{F4A055B9-3AA8-47EE-9CB6-7CCC3FBD681C}" srcOrd="0" destOrd="0" presId="urn:microsoft.com/office/officeart/2008/layout/CircleAccentTimeline"/>
    <dgm:cxn modelId="{98E5B0C3-1D7A-4DF9-9373-468586FBA8FA}" srcId="{159862CA-B458-4F96-A681-8AB52B95E293}" destId="{CE5BB7B7-CD81-41CE-AF0B-35773E75CFAE}" srcOrd="4" destOrd="0" parTransId="{EBBFE6F6-8A65-4FF2-AD98-AF1F63A55A22}" sibTransId="{3093262E-47FD-45EB-B5B0-D34C6D1ABC54}"/>
    <dgm:cxn modelId="{DC2CB1C8-DA47-43D5-9E57-7F3E4ACF0B06}" type="presOf" srcId="{3D84B375-B330-4286-AE31-C8E53DC3C3F3}" destId="{1D265D8B-92E7-40CC-8B93-E8A293B60879}" srcOrd="0" destOrd="0" presId="urn:microsoft.com/office/officeart/2008/layout/CircleAccentTimeline"/>
    <dgm:cxn modelId="{3A864CD2-0650-45DD-9054-745D4FF54C74}" srcId="{159862CA-B458-4F96-A681-8AB52B95E293}" destId="{514D190B-0A79-4641-AE56-9DD8FEC2259D}" srcOrd="0" destOrd="0" parTransId="{2776F9EC-280F-4476-902B-7F46DD1F84A3}" sibTransId="{660A85EE-CB6D-48FC-9CD1-EE65AE99488E}"/>
    <dgm:cxn modelId="{A971AAD5-97C7-4F51-910E-ADC2B1122932}" type="presOf" srcId="{4D82C98E-AA8F-4890-8709-DBF4295EEA24}" destId="{92747CC0-9832-45B6-BC4D-68003CB472CA}" srcOrd="0" destOrd="0" presId="urn:microsoft.com/office/officeart/2008/layout/CircleAccentTimeline"/>
    <dgm:cxn modelId="{A7FD71E7-BEED-4E59-A62A-E3B95695D3EB}" srcId="{159862CA-B458-4F96-A681-8AB52B95E293}" destId="{3D84B375-B330-4286-AE31-C8E53DC3C3F3}" srcOrd="5" destOrd="0" parTransId="{36959E1D-2299-49B2-8B5F-04CCEC05B623}" sibTransId="{C5A4A6F3-7889-4F48-A664-BF207D19BF1D}"/>
    <dgm:cxn modelId="{00B8C807-5D8D-43B0-93E0-E87822B6D531}" type="presParOf" srcId="{FB2F065A-8E4B-4CBF-9F15-657C83712D0E}" destId="{CC5EDA52-DC51-4A83-8EB1-8A13D6F9D586}" srcOrd="0" destOrd="0" presId="urn:microsoft.com/office/officeart/2008/layout/CircleAccentTimeline"/>
    <dgm:cxn modelId="{2D850A13-65D7-4621-9DC0-8D32FEDF2338}" type="presParOf" srcId="{CC5EDA52-DC51-4A83-8EB1-8A13D6F9D586}" destId="{89C544DF-ED46-4ABE-BC23-B6BD8985FF53}" srcOrd="0" destOrd="0" presId="urn:microsoft.com/office/officeart/2008/layout/CircleAccentTimeline"/>
    <dgm:cxn modelId="{962B1451-6018-4E60-9C75-D6A4C8A830A9}" type="presParOf" srcId="{CC5EDA52-DC51-4A83-8EB1-8A13D6F9D586}" destId="{BE7D6B5F-9E0B-446F-8233-55F2B6E06CFD}" srcOrd="1" destOrd="0" presId="urn:microsoft.com/office/officeart/2008/layout/CircleAccentTimeline"/>
    <dgm:cxn modelId="{AC8D7CAD-EBB1-4D06-9B04-CD43153A4053}" type="presParOf" srcId="{CC5EDA52-DC51-4A83-8EB1-8A13D6F9D586}" destId="{47D7C155-060D-4BBE-9837-4CDFDA275127}" srcOrd="2" destOrd="0" presId="urn:microsoft.com/office/officeart/2008/layout/CircleAccentTimeline"/>
    <dgm:cxn modelId="{D97D53D7-E451-4DA3-B3C9-5E88A1DC9544}" type="presParOf" srcId="{FB2F065A-8E4B-4CBF-9F15-657C83712D0E}" destId="{97AFD3BF-7FD1-47EA-AACE-3839340EA8C2}" srcOrd="1" destOrd="0" presId="urn:microsoft.com/office/officeart/2008/layout/CircleAccentTimeline"/>
    <dgm:cxn modelId="{2CF387C6-AC91-4398-BC5B-43807CD44129}" type="presParOf" srcId="{FB2F065A-8E4B-4CBF-9F15-657C83712D0E}" destId="{2F63A3DB-6224-40FE-9D66-FE75A4C41FBC}" srcOrd="2" destOrd="0" presId="urn:microsoft.com/office/officeart/2008/layout/CircleAccentTimeline"/>
    <dgm:cxn modelId="{8744E356-08BE-4137-8E7D-D273920AFC73}" type="presParOf" srcId="{FB2F065A-8E4B-4CBF-9F15-657C83712D0E}" destId="{9A005BEB-8D38-4701-AA6D-3528EEF5ECD2}" srcOrd="3" destOrd="0" presId="urn:microsoft.com/office/officeart/2008/layout/CircleAccentTimeline"/>
    <dgm:cxn modelId="{1B2C6528-60AC-4EDA-86FF-67A715D6997B}" type="presParOf" srcId="{9A005BEB-8D38-4701-AA6D-3528EEF5ECD2}" destId="{B7146702-1030-4EBC-8E62-14A8363D5C50}" srcOrd="0" destOrd="0" presId="urn:microsoft.com/office/officeart/2008/layout/CircleAccentTimeline"/>
    <dgm:cxn modelId="{08034A4E-7FC2-4958-BF2B-5D6519CCFCC2}" type="presParOf" srcId="{9A005BEB-8D38-4701-AA6D-3528EEF5ECD2}" destId="{F4A055B9-3AA8-47EE-9CB6-7CCC3FBD681C}" srcOrd="1" destOrd="0" presId="urn:microsoft.com/office/officeart/2008/layout/CircleAccentTimeline"/>
    <dgm:cxn modelId="{27393B45-9F41-4335-B282-1B0F68DC8649}" type="presParOf" srcId="{9A005BEB-8D38-4701-AA6D-3528EEF5ECD2}" destId="{00ADBEAE-69F5-4971-87F9-37B6CFA6BA65}" srcOrd="2" destOrd="0" presId="urn:microsoft.com/office/officeart/2008/layout/CircleAccentTimeline"/>
    <dgm:cxn modelId="{B3966A95-6624-4957-993C-9E0324ABD5BF}" type="presParOf" srcId="{FB2F065A-8E4B-4CBF-9F15-657C83712D0E}" destId="{14F31CB0-1DE3-412E-9624-5BBA7F1015A3}" srcOrd="4" destOrd="0" presId="urn:microsoft.com/office/officeart/2008/layout/CircleAccentTimeline"/>
    <dgm:cxn modelId="{C1C7634D-F7C1-4359-924C-CFEA8CE30CC0}" type="presParOf" srcId="{FB2F065A-8E4B-4CBF-9F15-657C83712D0E}" destId="{9AC8F018-8361-4913-91EA-02509A7AFEB3}" srcOrd="5" destOrd="0" presId="urn:microsoft.com/office/officeart/2008/layout/CircleAccentTimeline"/>
    <dgm:cxn modelId="{EBD64CDE-59F7-48B9-AFAB-8A87F04F0A0E}" type="presParOf" srcId="{FB2F065A-8E4B-4CBF-9F15-657C83712D0E}" destId="{6E6B9C5A-823D-4299-8773-C1AB7D5778E0}" srcOrd="6" destOrd="0" presId="urn:microsoft.com/office/officeart/2008/layout/CircleAccentTimeline"/>
    <dgm:cxn modelId="{EFBF3223-4CEC-4B62-B667-6A3766D1A976}" type="presParOf" srcId="{6E6B9C5A-823D-4299-8773-C1AB7D5778E0}" destId="{4C700D04-814E-4240-AA0D-6939E367D527}" srcOrd="0" destOrd="0" presId="urn:microsoft.com/office/officeart/2008/layout/CircleAccentTimeline"/>
    <dgm:cxn modelId="{79B47278-F4E1-4641-842C-D3685C300058}" type="presParOf" srcId="{6E6B9C5A-823D-4299-8773-C1AB7D5778E0}" destId="{92747CC0-9832-45B6-BC4D-68003CB472CA}" srcOrd="1" destOrd="0" presId="urn:microsoft.com/office/officeart/2008/layout/CircleAccentTimeline"/>
    <dgm:cxn modelId="{2B617DD7-86C1-4364-9C80-0E3181E87823}" type="presParOf" srcId="{6E6B9C5A-823D-4299-8773-C1AB7D5778E0}" destId="{3B634F6E-36C2-4F41-B22E-122E4781466B}" srcOrd="2" destOrd="0" presId="urn:microsoft.com/office/officeart/2008/layout/CircleAccentTimeline"/>
    <dgm:cxn modelId="{DEE2684C-4EBA-48FC-9007-7CA839079D4A}" type="presParOf" srcId="{FB2F065A-8E4B-4CBF-9F15-657C83712D0E}" destId="{5E029F0C-8879-4F80-B29C-C4932D4326CB}" srcOrd="7" destOrd="0" presId="urn:microsoft.com/office/officeart/2008/layout/CircleAccentTimeline"/>
    <dgm:cxn modelId="{4793A556-C88E-41E7-B240-0D4974576EC1}" type="presParOf" srcId="{FB2F065A-8E4B-4CBF-9F15-657C83712D0E}" destId="{2B6DC563-B9BE-4677-900F-16BBF4FCB79F}" srcOrd="8" destOrd="0" presId="urn:microsoft.com/office/officeart/2008/layout/CircleAccentTimeline"/>
    <dgm:cxn modelId="{56487F51-BB49-4A4D-B4D9-3CA23EFE6F07}" type="presParOf" srcId="{FB2F065A-8E4B-4CBF-9F15-657C83712D0E}" destId="{92989193-7711-45D2-B163-EC48FE0924F1}" srcOrd="9" destOrd="0" presId="urn:microsoft.com/office/officeart/2008/layout/CircleAccentTimeline"/>
    <dgm:cxn modelId="{20519CA8-26E6-43F9-86EC-4BCF2DCF8D47}" type="presParOf" srcId="{92989193-7711-45D2-B163-EC48FE0924F1}" destId="{5B3E01DC-F074-44F3-B570-6134A976222C}" srcOrd="0" destOrd="0" presId="urn:microsoft.com/office/officeart/2008/layout/CircleAccentTimeline"/>
    <dgm:cxn modelId="{785C9989-F5E4-4F0A-8523-B878EF8083E8}" type="presParOf" srcId="{92989193-7711-45D2-B163-EC48FE0924F1}" destId="{8B102EE2-D75B-4CF4-A73C-87DB143C3B84}" srcOrd="1" destOrd="0" presId="urn:microsoft.com/office/officeart/2008/layout/CircleAccentTimeline"/>
    <dgm:cxn modelId="{ED9A2408-46C6-47BF-A609-527549E4A20C}" type="presParOf" srcId="{92989193-7711-45D2-B163-EC48FE0924F1}" destId="{1A42733F-27B4-464C-B42F-5BE9EB76EE93}" srcOrd="2" destOrd="0" presId="urn:microsoft.com/office/officeart/2008/layout/CircleAccentTimeline"/>
    <dgm:cxn modelId="{F4571071-973F-4EDB-A926-686081CD4821}" type="presParOf" srcId="{FB2F065A-8E4B-4CBF-9F15-657C83712D0E}" destId="{D0BAB289-60AB-47C7-9EFD-5F959F18EE19}" srcOrd="10" destOrd="0" presId="urn:microsoft.com/office/officeart/2008/layout/CircleAccentTimeline"/>
    <dgm:cxn modelId="{644F9D38-93AF-44A9-8F80-01B21FCEFE54}" type="presParOf" srcId="{FB2F065A-8E4B-4CBF-9F15-657C83712D0E}" destId="{DF13EDF7-8AA6-4ACC-AB13-D76A2D573B65}" srcOrd="11" destOrd="0" presId="urn:microsoft.com/office/officeart/2008/layout/CircleAccentTimeline"/>
    <dgm:cxn modelId="{C8D5C67C-BE64-4F99-91B4-582A260483C0}" type="presParOf" srcId="{FB2F065A-8E4B-4CBF-9F15-657C83712D0E}" destId="{7C7B4B2F-0762-4FBC-B66C-1D6774405F2F}" srcOrd="12" destOrd="0" presId="urn:microsoft.com/office/officeart/2008/layout/CircleAccentTimeline"/>
    <dgm:cxn modelId="{2B9B86AF-FD0B-4674-BFA8-02570786B1EA}" type="presParOf" srcId="{7C7B4B2F-0762-4FBC-B66C-1D6774405F2F}" destId="{3C388070-DE43-43DC-AB61-D2266FC30933}" srcOrd="0" destOrd="0" presId="urn:microsoft.com/office/officeart/2008/layout/CircleAccentTimeline"/>
    <dgm:cxn modelId="{E35C446D-8932-4D35-96C6-67AC9EB51820}" type="presParOf" srcId="{7C7B4B2F-0762-4FBC-B66C-1D6774405F2F}" destId="{E3D35DAB-37EC-45CE-B550-99AB8274D6D3}" srcOrd="1" destOrd="0" presId="urn:microsoft.com/office/officeart/2008/layout/CircleAccentTimeline"/>
    <dgm:cxn modelId="{A3F6CF2A-1EE2-4622-9EED-696432F1B688}" type="presParOf" srcId="{7C7B4B2F-0762-4FBC-B66C-1D6774405F2F}" destId="{FC2E73D0-A307-4C71-979C-84AC513AF611}" srcOrd="2" destOrd="0" presId="urn:microsoft.com/office/officeart/2008/layout/CircleAccentTimeline"/>
    <dgm:cxn modelId="{EFEFAC35-EFAD-47C2-8AEE-9B521808FE02}" type="presParOf" srcId="{FB2F065A-8E4B-4CBF-9F15-657C83712D0E}" destId="{9FABCB83-C98A-4989-B31B-D71855C60133}" srcOrd="13" destOrd="0" presId="urn:microsoft.com/office/officeart/2008/layout/CircleAccentTimeline"/>
    <dgm:cxn modelId="{F8E53E6A-9D66-4830-A7BD-33069D7020CA}" type="presParOf" srcId="{FB2F065A-8E4B-4CBF-9F15-657C83712D0E}" destId="{7DAFC8B4-A89A-49A9-BE06-15390F62F5B9}" srcOrd="14" destOrd="0" presId="urn:microsoft.com/office/officeart/2008/layout/CircleAccentTimeline"/>
    <dgm:cxn modelId="{313A0296-023A-40DF-8938-46297C8EDEC4}" type="presParOf" srcId="{FB2F065A-8E4B-4CBF-9F15-657C83712D0E}" destId="{AA048400-431D-4FC3-8D19-110D24572AAD}" srcOrd="15" destOrd="0" presId="urn:microsoft.com/office/officeart/2008/layout/CircleAccentTimeline"/>
    <dgm:cxn modelId="{08D61C2A-3184-4C6B-BB52-5E14F84F4CBD}" type="presParOf" srcId="{AA048400-431D-4FC3-8D19-110D24572AAD}" destId="{150BFA47-A724-4589-9403-3149EAF546CF}" srcOrd="0" destOrd="0" presId="urn:microsoft.com/office/officeart/2008/layout/CircleAccentTimeline"/>
    <dgm:cxn modelId="{4A05C402-DE22-428C-B544-5DF2CFD55E90}" type="presParOf" srcId="{AA048400-431D-4FC3-8D19-110D24572AAD}" destId="{1D265D8B-92E7-40CC-8B93-E8A293B60879}" srcOrd="1" destOrd="0" presId="urn:microsoft.com/office/officeart/2008/layout/CircleAccentTimeline"/>
    <dgm:cxn modelId="{89923037-4CB2-43ED-8837-14074AF9FDD4}" type="presParOf" srcId="{AA048400-431D-4FC3-8D19-110D24572AAD}" destId="{BA642457-331B-49F2-B2A8-6401C96EDA82}" srcOrd="2" destOrd="0" presId="urn:microsoft.com/office/officeart/2008/layout/CircleAccentTimeline"/>
    <dgm:cxn modelId="{96011FE3-7210-4008-A7E7-B879DB384301}" type="presParOf" srcId="{FB2F065A-8E4B-4CBF-9F15-657C83712D0E}" destId="{01352706-2E8A-4F6F-9BB9-5E6B616B244C}" srcOrd="16" destOrd="0" presId="urn:microsoft.com/office/officeart/2008/layout/CircleAccentTimeline"/>
    <dgm:cxn modelId="{438A0A67-205C-40E1-BD5D-C45FD3F2BDF5}" type="presParOf" srcId="{FB2F065A-8E4B-4CBF-9F15-657C83712D0E}" destId="{EF4F3246-27B9-49AE-8C2B-8BC0545800D6}" srcOrd="17" destOrd="0" presId="urn:microsoft.com/office/officeart/2008/layout/CircleAccentTimeline"/>
    <dgm:cxn modelId="{38322C70-40D4-4366-8EB7-0F60E45D21EB}" type="presParOf" srcId="{FB2F065A-8E4B-4CBF-9F15-657C83712D0E}" destId="{71F9C016-7E5D-4846-A808-6365BAF61BD4}" srcOrd="18" destOrd="0" presId="urn:microsoft.com/office/officeart/2008/layout/CircleAccentTimeline"/>
    <dgm:cxn modelId="{6E7D1581-2997-41D9-9F4F-6E3B8E37FE90}" type="presParOf" srcId="{71F9C016-7E5D-4846-A808-6365BAF61BD4}" destId="{AEF6AE88-60F7-4056-9BA9-39073016EB42}" srcOrd="0" destOrd="0" presId="urn:microsoft.com/office/officeart/2008/layout/CircleAccentTimeline"/>
    <dgm:cxn modelId="{D03F1DD9-2831-4465-822A-83017CD0B165}" type="presParOf" srcId="{71F9C016-7E5D-4846-A808-6365BAF61BD4}" destId="{1061CBCD-20C6-475E-A3FF-7286C405A7BD}" srcOrd="1" destOrd="0" presId="urn:microsoft.com/office/officeart/2008/layout/CircleAccentTimeline"/>
    <dgm:cxn modelId="{351EF242-44AB-4FC3-BF9C-570DCDB5E3C3}" type="presParOf" srcId="{71F9C016-7E5D-4846-A808-6365BAF61BD4}" destId="{7785DF3D-6601-4383-8CF6-9D3B98CF847D}" srcOrd="2" destOrd="0" presId="urn:microsoft.com/office/officeart/2008/layout/CircleAccentTimeline"/>
    <dgm:cxn modelId="{1B541B41-BFD0-4450-9990-F7388B4CCA43}" type="presParOf" srcId="{FB2F065A-8E4B-4CBF-9F15-657C83712D0E}" destId="{D58C647A-7C8C-42E8-AB00-146D52A5CA4C}" srcOrd="19" destOrd="0" presId="urn:microsoft.com/office/officeart/2008/layout/CircleAccentTimeline"/>
    <dgm:cxn modelId="{E5CD10EA-F103-450D-8ADE-65BE7C482B56}" type="presParOf" srcId="{FB2F065A-8E4B-4CBF-9F15-657C83712D0E}" destId="{80C4AC78-56F2-4E93-9EE6-493E142ABA60}" srcOrd="20" destOrd="0" presId="urn:microsoft.com/office/officeart/2008/layout/CircleAccentTimeline"/>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33260E-DE4B-4FD3-9248-C1B5941757EB}"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tr-TR"/>
        </a:p>
      </dgm:t>
    </dgm:pt>
    <dgm:pt modelId="{754D3378-8947-40B2-A433-B74222A00EAC}">
      <dgm:prSet/>
      <dgm:spPr/>
      <dgm:t>
        <a:bodyPr/>
        <a:lstStyle/>
        <a:p>
          <a:pPr algn="l"/>
          <a:r>
            <a:rPr lang="tr-TR" b="1" dirty="0">
              <a:solidFill>
                <a:schemeClr val="tx1"/>
              </a:solidFill>
              <a:latin typeface="Bahnschrift" panose="020B0502040204020203" pitchFamily="34" charset="0"/>
            </a:rPr>
            <a:t>① ÖZGÜN DEĞER</a:t>
          </a:r>
          <a:endParaRPr lang="tr-TR" dirty="0">
            <a:solidFill>
              <a:schemeClr val="tx1"/>
            </a:solidFill>
            <a:latin typeface="Bahnschrift" panose="020B0502040204020203" pitchFamily="34" charset="0"/>
          </a:endParaRPr>
        </a:p>
      </dgm:t>
    </dgm:pt>
    <dgm:pt modelId="{37B47BC0-D56F-4D8A-B8B5-578A951FED70}" type="parTrans" cxnId="{4E4B2EFF-9D2E-45F8-A1AD-396DF8CD2A3D}">
      <dgm:prSet/>
      <dgm:spPr/>
      <dgm:t>
        <a:bodyPr/>
        <a:lstStyle/>
        <a:p>
          <a:endParaRPr lang="tr-TR"/>
        </a:p>
      </dgm:t>
    </dgm:pt>
    <dgm:pt modelId="{7B4AFEB2-C678-4AD0-A2EC-45F7A91D5E00}" type="sibTrans" cxnId="{4E4B2EFF-9D2E-45F8-A1AD-396DF8CD2A3D}">
      <dgm:prSet/>
      <dgm:spPr/>
      <dgm:t>
        <a:bodyPr/>
        <a:lstStyle/>
        <a:p>
          <a:endParaRPr lang="tr-TR"/>
        </a:p>
      </dgm:t>
    </dgm:pt>
    <dgm:pt modelId="{67B0A19D-45C4-4BB6-B6C5-60D5E8D54A7A}">
      <dgm:prSet/>
      <dgm:spPr/>
      <dgm:t>
        <a:bodyPr/>
        <a:lstStyle/>
        <a:p>
          <a:r>
            <a:rPr lang="tr-TR" dirty="0">
              <a:latin typeface="Bahnschrift" panose="020B0502040204020203" pitchFamily="34" charset="0"/>
            </a:rPr>
            <a:t>Yenilikçi Yönü</a:t>
          </a:r>
        </a:p>
      </dgm:t>
    </dgm:pt>
    <dgm:pt modelId="{63713F84-4773-4421-8576-88E1C91DE499}" type="parTrans" cxnId="{0598291B-5AFB-46A3-AEC4-FBD573ED7A96}">
      <dgm:prSet/>
      <dgm:spPr/>
      <dgm:t>
        <a:bodyPr/>
        <a:lstStyle/>
        <a:p>
          <a:endParaRPr lang="tr-TR"/>
        </a:p>
      </dgm:t>
    </dgm:pt>
    <dgm:pt modelId="{E7332DD9-861F-4407-849A-0B7D460385C8}" type="sibTrans" cxnId="{0598291B-5AFB-46A3-AEC4-FBD573ED7A96}">
      <dgm:prSet/>
      <dgm:spPr/>
      <dgm:t>
        <a:bodyPr/>
        <a:lstStyle/>
        <a:p>
          <a:endParaRPr lang="tr-TR"/>
        </a:p>
      </dgm:t>
    </dgm:pt>
    <dgm:pt modelId="{A337C2FE-EFF1-4420-89B6-12382E4E7555}">
      <dgm:prSet/>
      <dgm:spPr/>
      <dgm:t>
        <a:bodyPr/>
        <a:lstStyle/>
        <a:p>
          <a:pPr algn="l"/>
          <a:r>
            <a:rPr lang="tr-TR" b="1" dirty="0">
              <a:solidFill>
                <a:schemeClr val="tx1"/>
              </a:solidFill>
              <a:latin typeface="Bahnschrift" panose="020B0502040204020203" pitchFamily="34" charset="0"/>
            </a:rPr>
            <a:t>② YÖNTEM</a:t>
          </a:r>
          <a:endParaRPr lang="tr-TR" dirty="0">
            <a:solidFill>
              <a:schemeClr val="tx1"/>
            </a:solidFill>
            <a:latin typeface="Bahnschrift" panose="020B0502040204020203" pitchFamily="34" charset="0"/>
          </a:endParaRPr>
        </a:p>
      </dgm:t>
    </dgm:pt>
    <dgm:pt modelId="{9422CFB6-A76F-44B8-A3F1-83909C6B021F}" type="parTrans" cxnId="{4579D336-2061-438D-B405-743F881C2AE3}">
      <dgm:prSet/>
      <dgm:spPr/>
      <dgm:t>
        <a:bodyPr/>
        <a:lstStyle/>
        <a:p>
          <a:endParaRPr lang="tr-TR"/>
        </a:p>
      </dgm:t>
    </dgm:pt>
    <dgm:pt modelId="{457CE254-6CDD-4B8D-921D-D76FDC811252}" type="sibTrans" cxnId="{4579D336-2061-438D-B405-743F881C2AE3}">
      <dgm:prSet/>
      <dgm:spPr/>
      <dgm:t>
        <a:bodyPr/>
        <a:lstStyle/>
        <a:p>
          <a:endParaRPr lang="tr-TR"/>
        </a:p>
      </dgm:t>
    </dgm:pt>
    <dgm:pt modelId="{ACFF1A8F-F7DE-4F01-842B-905611A1D63E}">
      <dgm:prSet/>
      <dgm:spPr/>
      <dgm:t>
        <a:bodyPr/>
        <a:lstStyle/>
        <a:p>
          <a:r>
            <a:rPr lang="tr-TR" dirty="0">
              <a:latin typeface="Bahnschrift" panose="020B0502040204020203" pitchFamily="34" charset="0"/>
            </a:rPr>
            <a:t>Veri toplama, analiz, etik yaklaşım ve bilimsel gerekçelendirilmiş.</a:t>
          </a:r>
        </a:p>
      </dgm:t>
    </dgm:pt>
    <dgm:pt modelId="{5226C740-A498-46AF-B1D3-46DF6E50864D}" type="parTrans" cxnId="{E9C8D66B-6812-4F83-B5BA-0A73886005D8}">
      <dgm:prSet/>
      <dgm:spPr/>
      <dgm:t>
        <a:bodyPr/>
        <a:lstStyle/>
        <a:p>
          <a:endParaRPr lang="tr-TR"/>
        </a:p>
      </dgm:t>
    </dgm:pt>
    <dgm:pt modelId="{F6B96A6F-5E3C-4551-A49A-1B95E8128795}" type="sibTrans" cxnId="{E9C8D66B-6812-4F83-B5BA-0A73886005D8}">
      <dgm:prSet/>
      <dgm:spPr/>
      <dgm:t>
        <a:bodyPr/>
        <a:lstStyle/>
        <a:p>
          <a:endParaRPr lang="tr-TR"/>
        </a:p>
      </dgm:t>
    </dgm:pt>
    <dgm:pt modelId="{D6E08AF4-2B62-4CB5-AFA8-17256CFBC20D}">
      <dgm:prSet/>
      <dgm:spPr/>
      <dgm:t>
        <a:bodyPr/>
        <a:lstStyle/>
        <a:p>
          <a:pPr algn="l"/>
          <a:r>
            <a:rPr lang="tr-TR" b="1" dirty="0">
              <a:solidFill>
                <a:schemeClr val="tx1"/>
              </a:solidFill>
              <a:latin typeface="Bahnschrift" panose="020B0502040204020203" pitchFamily="34" charset="0"/>
            </a:rPr>
            <a:t>③ PROJE YÖNETİMİ</a:t>
          </a:r>
          <a:endParaRPr lang="tr-TR" dirty="0">
            <a:solidFill>
              <a:schemeClr val="tx1"/>
            </a:solidFill>
            <a:latin typeface="Bahnschrift" panose="020B0502040204020203" pitchFamily="34" charset="0"/>
          </a:endParaRPr>
        </a:p>
      </dgm:t>
    </dgm:pt>
    <dgm:pt modelId="{F20D663E-2AA8-4657-B6BA-EBF493A13263}" type="parTrans" cxnId="{3A477C3D-D79C-4074-A800-8D6E563581D8}">
      <dgm:prSet/>
      <dgm:spPr/>
      <dgm:t>
        <a:bodyPr/>
        <a:lstStyle/>
        <a:p>
          <a:endParaRPr lang="tr-TR"/>
        </a:p>
      </dgm:t>
    </dgm:pt>
    <dgm:pt modelId="{4C7009E6-51C7-49DD-A389-B4BD7D965D24}" type="sibTrans" cxnId="{3A477C3D-D79C-4074-A800-8D6E563581D8}">
      <dgm:prSet/>
      <dgm:spPr/>
      <dgm:t>
        <a:bodyPr/>
        <a:lstStyle/>
        <a:p>
          <a:endParaRPr lang="tr-TR"/>
        </a:p>
      </dgm:t>
    </dgm:pt>
    <dgm:pt modelId="{D7F53789-6EFA-440A-AD04-8FDA6CD48554}">
      <dgm:prSet/>
      <dgm:spPr/>
      <dgm:t>
        <a:bodyPr/>
        <a:lstStyle/>
        <a:p>
          <a:r>
            <a:rPr lang="tr-TR" dirty="0">
              <a:latin typeface="Bahnschrift" panose="020B0502040204020203" pitchFamily="34" charset="0"/>
            </a:rPr>
            <a:t>Ekip, iş-zaman planı, risk yönetimi, bütçe.</a:t>
          </a:r>
        </a:p>
      </dgm:t>
    </dgm:pt>
    <dgm:pt modelId="{47D01684-BB39-4D05-BA40-D285FB401EF5}" type="parTrans" cxnId="{C6CE8F41-28BF-4CCF-801E-25BB3FB9ED94}">
      <dgm:prSet/>
      <dgm:spPr/>
      <dgm:t>
        <a:bodyPr/>
        <a:lstStyle/>
        <a:p>
          <a:endParaRPr lang="tr-TR"/>
        </a:p>
      </dgm:t>
    </dgm:pt>
    <dgm:pt modelId="{50816F8D-4FEC-4066-9381-756F75BB6C44}" type="sibTrans" cxnId="{C6CE8F41-28BF-4CCF-801E-25BB3FB9ED94}">
      <dgm:prSet/>
      <dgm:spPr/>
      <dgm:t>
        <a:bodyPr/>
        <a:lstStyle/>
        <a:p>
          <a:endParaRPr lang="tr-TR"/>
        </a:p>
      </dgm:t>
    </dgm:pt>
    <dgm:pt modelId="{9CB7CEE5-F4E9-49B2-9A9E-30E4A3331C71}">
      <dgm:prSet/>
      <dgm:spPr/>
      <dgm:t>
        <a:bodyPr/>
        <a:lstStyle/>
        <a:p>
          <a:pPr algn="l"/>
          <a:r>
            <a:rPr lang="tr-TR" b="1" dirty="0">
              <a:solidFill>
                <a:schemeClr val="tx1"/>
              </a:solidFill>
              <a:latin typeface="Bahnschrift" panose="020B0502040204020203" pitchFamily="34" charset="0"/>
            </a:rPr>
            <a:t>④ YAYGIN ETKİ</a:t>
          </a:r>
          <a:endParaRPr lang="tr-TR" dirty="0">
            <a:solidFill>
              <a:schemeClr val="tx1"/>
            </a:solidFill>
            <a:latin typeface="Bahnschrift" panose="020B0502040204020203" pitchFamily="34" charset="0"/>
          </a:endParaRPr>
        </a:p>
      </dgm:t>
    </dgm:pt>
    <dgm:pt modelId="{BC41D5A5-7977-401A-BD1D-124FB7D3D833}" type="parTrans" cxnId="{F84A6B16-C208-460E-8AD3-306065D335C1}">
      <dgm:prSet/>
      <dgm:spPr/>
      <dgm:t>
        <a:bodyPr/>
        <a:lstStyle/>
        <a:p>
          <a:endParaRPr lang="tr-TR"/>
        </a:p>
      </dgm:t>
    </dgm:pt>
    <dgm:pt modelId="{BF727947-7F08-4EA7-A83F-6C69CE6654F8}" type="sibTrans" cxnId="{F84A6B16-C208-460E-8AD3-306065D335C1}">
      <dgm:prSet/>
      <dgm:spPr/>
      <dgm:t>
        <a:bodyPr/>
        <a:lstStyle/>
        <a:p>
          <a:endParaRPr lang="tr-TR"/>
        </a:p>
      </dgm:t>
    </dgm:pt>
    <dgm:pt modelId="{93D97523-553D-4674-82E9-9244A6EC1EDF}">
      <dgm:prSet/>
      <dgm:spPr/>
      <dgm:t>
        <a:bodyPr/>
        <a:lstStyle/>
        <a:p>
          <a:r>
            <a:rPr lang="tr-TR" dirty="0">
              <a:latin typeface="Bahnschrift" panose="020B0502040204020203" pitchFamily="34" charset="0"/>
            </a:rPr>
            <a:t>Yayın, politika notu, kamu raporu, eğitim modülü, çalıştay.</a:t>
          </a:r>
        </a:p>
      </dgm:t>
    </dgm:pt>
    <dgm:pt modelId="{76529633-1FB5-4AAC-8C37-8A8F8D103FE4}" type="parTrans" cxnId="{036F82C7-098D-4363-9E87-98173279B990}">
      <dgm:prSet/>
      <dgm:spPr/>
      <dgm:t>
        <a:bodyPr/>
        <a:lstStyle/>
        <a:p>
          <a:endParaRPr lang="tr-TR"/>
        </a:p>
      </dgm:t>
    </dgm:pt>
    <dgm:pt modelId="{5B24AF49-2CF6-4B6D-B8D5-362420A4365C}" type="sibTrans" cxnId="{036F82C7-098D-4363-9E87-98173279B990}">
      <dgm:prSet/>
      <dgm:spPr/>
      <dgm:t>
        <a:bodyPr/>
        <a:lstStyle/>
        <a:p>
          <a:endParaRPr lang="tr-TR"/>
        </a:p>
      </dgm:t>
    </dgm:pt>
    <dgm:pt modelId="{69085E1C-D981-4EF8-AFBE-6831C5C7F5AB}" type="pres">
      <dgm:prSet presAssocID="{BC33260E-DE4B-4FD3-9248-C1B5941757EB}" presName="Name0" presStyleCnt="0">
        <dgm:presLayoutVars>
          <dgm:dir/>
          <dgm:animLvl val="lvl"/>
          <dgm:resizeHandles val="exact"/>
        </dgm:presLayoutVars>
      </dgm:prSet>
      <dgm:spPr/>
    </dgm:pt>
    <dgm:pt modelId="{08B549BF-B7CA-492E-A36A-514862263300}" type="pres">
      <dgm:prSet presAssocID="{754D3378-8947-40B2-A433-B74222A00EAC}" presName="linNode" presStyleCnt="0"/>
      <dgm:spPr/>
    </dgm:pt>
    <dgm:pt modelId="{F3AE002F-B415-4D15-98B6-A8A535A65A41}" type="pres">
      <dgm:prSet presAssocID="{754D3378-8947-40B2-A433-B74222A00EAC}" presName="parentText" presStyleLbl="node1" presStyleIdx="0" presStyleCnt="4">
        <dgm:presLayoutVars>
          <dgm:chMax val="1"/>
          <dgm:bulletEnabled val="1"/>
        </dgm:presLayoutVars>
      </dgm:prSet>
      <dgm:spPr/>
    </dgm:pt>
    <dgm:pt modelId="{B37E8CFA-8225-46CC-8D6E-4972C61555E9}" type="pres">
      <dgm:prSet presAssocID="{754D3378-8947-40B2-A433-B74222A00EAC}" presName="descendantText" presStyleLbl="alignAccFollowNode1" presStyleIdx="0" presStyleCnt="4" custLinFactNeighborX="711" custLinFactNeighborY="-1821">
        <dgm:presLayoutVars>
          <dgm:bulletEnabled val="1"/>
        </dgm:presLayoutVars>
      </dgm:prSet>
      <dgm:spPr/>
    </dgm:pt>
    <dgm:pt modelId="{CE62EB4F-C132-4BB7-BEA6-DBA5E2AEE886}" type="pres">
      <dgm:prSet presAssocID="{7B4AFEB2-C678-4AD0-A2EC-45F7A91D5E00}" presName="sp" presStyleCnt="0"/>
      <dgm:spPr/>
    </dgm:pt>
    <dgm:pt modelId="{75A155A0-24C6-4930-960A-9E05C26D9356}" type="pres">
      <dgm:prSet presAssocID="{A337C2FE-EFF1-4420-89B6-12382E4E7555}" presName="linNode" presStyleCnt="0"/>
      <dgm:spPr/>
    </dgm:pt>
    <dgm:pt modelId="{D6EC150F-3A5A-4EA2-A074-95A84F9C7C65}" type="pres">
      <dgm:prSet presAssocID="{A337C2FE-EFF1-4420-89B6-12382E4E7555}" presName="parentText" presStyleLbl="node1" presStyleIdx="1" presStyleCnt="4">
        <dgm:presLayoutVars>
          <dgm:chMax val="1"/>
          <dgm:bulletEnabled val="1"/>
        </dgm:presLayoutVars>
      </dgm:prSet>
      <dgm:spPr/>
    </dgm:pt>
    <dgm:pt modelId="{CEB60FF9-9F6C-4522-B0D1-8BA829A903D4}" type="pres">
      <dgm:prSet presAssocID="{A337C2FE-EFF1-4420-89B6-12382E4E7555}" presName="descendantText" presStyleLbl="alignAccFollowNode1" presStyleIdx="1" presStyleCnt="4">
        <dgm:presLayoutVars>
          <dgm:bulletEnabled val="1"/>
        </dgm:presLayoutVars>
      </dgm:prSet>
      <dgm:spPr/>
    </dgm:pt>
    <dgm:pt modelId="{AA720658-E4EB-4829-A274-EACA6DB44D06}" type="pres">
      <dgm:prSet presAssocID="{457CE254-6CDD-4B8D-921D-D76FDC811252}" presName="sp" presStyleCnt="0"/>
      <dgm:spPr/>
    </dgm:pt>
    <dgm:pt modelId="{25FC0FFB-1F9E-4698-BDBE-0F59E88E6A56}" type="pres">
      <dgm:prSet presAssocID="{D6E08AF4-2B62-4CB5-AFA8-17256CFBC20D}" presName="linNode" presStyleCnt="0"/>
      <dgm:spPr/>
    </dgm:pt>
    <dgm:pt modelId="{1C3E57B6-B6D5-4012-BB7F-3A320B755D3F}" type="pres">
      <dgm:prSet presAssocID="{D6E08AF4-2B62-4CB5-AFA8-17256CFBC20D}" presName="parentText" presStyleLbl="node1" presStyleIdx="2" presStyleCnt="4">
        <dgm:presLayoutVars>
          <dgm:chMax val="1"/>
          <dgm:bulletEnabled val="1"/>
        </dgm:presLayoutVars>
      </dgm:prSet>
      <dgm:spPr/>
    </dgm:pt>
    <dgm:pt modelId="{E267E6B7-3108-4129-B2F2-87585AEA3CF8}" type="pres">
      <dgm:prSet presAssocID="{D6E08AF4-2B62-4CB5-AFA8-17256CFBC20D}" presName="descendantText" presStyleLbl="alignAccFollowNode1" presStyleIdx="2" presStyleCnt="4">
        <dgm:presLayoutVars>
          <dgm:bulletEnabled val="1"/>
        </dgm:presLayoutVars>
      </dgm:prSet>
      <dgm:spPr/>
    </dgm:pt>
    <dgm:pt modelId="{4E5FB158-70EE-40F6-A1E1-A5FDAD00F6CB}" type="pres">
      <dgm:prSet presAssocID="{4C7009E6-51C7-49DD-A389-B4BD7D965D24}" presName="sp" presStyleCnt="0"/>
      <dgm:spPr/>
    </dgm:pt>
    <dgm:pt modelId="{2CEDF6B5-C1FE-408B-8C81-A8CF57D12B29}" type="pres">
      <dgm:prSet presAssocID="{9CB7CEE5-F4E9-49B2-9A9E-30E4A3331C71}" presName="linNode" presStyleCnt="0"/>
      <dgm:spPr/>
    </dgm:pt>
    <dgm:pt modelId="{FFC5497F-DD0A-4543-8755-8FBE2B6FD51F}" type="pres">
      <dgm:prSet presAssocID="{9CB7CEE5-F4E9-49B2-9A9E-30E4A3331C71}" presName="parentText" presStyleLbl="node1" presStyleIdx="3" presStyleCnt="4">
        <dgm:presLayoutVars>
          <dgm:chMax val="1"/>
          <dgm:bulletEnabled val="1"/>
        </dgm:presLayoutVars>
      </dgm:prSet>
      <dgm:spPr/>
    </dgm:pt>
    <dgm:pt modelId="{EC2686CD-1D00-4164-8FFB-92459DB1B59F}" type="pres">
      <dgm:prSet presAssocID="{9CB7CEE5-F4E9-49B2-9A9E-30E4A3331C71}" presName="descendantText" presStyleLbl="alignAccFollowNode1" presStyleIdx="3" presStyleCnt="4">
        <dgm:presLayoutVars>
          <dgm:bulletEnabled val="1"/>
        </dgm:presLayoutVars>
      </dgm:prSet>
      <dgm:spPr/>
    </dgm:pt>
  </dgm:ptLst>
  <dgm:cxnLst>
    <dgm:cxn modelId="{BFFE1215-F17B-49DA-A1FD-751D06DF8131}" type="presOf" srcId="{93D97523-553D-4674-82E9-9244A6EC1EDF}" destId="{EC2686CD-1D00-4164-8FFB-92459DB1B59F}" srcOrd="0" destOrd="0" presId="urn:microsoft.com/office/officeart/2005/8/layout/vList5"/>
    <dgm:cxn modelId="{F84A6B16-C208-460E-8AD3-306065D335C1}" srcId="{BC33260E-DE4B-4FD3-9248-C1B5941757EB}" destId="{9CB7CEE5-F4E9-49B2-9A9E-30E4A3331C71}" srcOrd="3" destOrd="0" parTransId="{BC41D5A5-7977-401A-BD1D-124FB7D3D833}" sibTransId="{BF727947-7F08-4EA7-A83F-6C69CE6654F8}"/>
    <dgm:cxn modelId="{0598291B-5AFB-46A3-AEC4-FBD573ED7A96}" srcId="{754D3378-8947-40B2-A433-B74222A00EAC}" destId="{67B0A19D-45C4-4BB6-B6C5-60D5E8D54A7A}" srcOrd="0" destOrd="0" parTransId="{63713F84-4773-4421-8576-88E1C91DE499}" sibTransId="{E7332DD9-861F-4407-849A-0B7D460385C8}"/>
    <dgm:cxn modelId="{AFDBC41B-3F36-4516-9E20-F25CC5EB4CF2}" type="presOf" srcId="{D7F53789-6EFA-440A-AD04-8FDA6CD48554}" destId="{E267E6B7-3108-4129-B2F2-87585AEA3CF8}" srcOrd="0" destOrd="0" presId="urn:microsoft.com/office/officeart/2005/8/layout/vList5"/>
    <dgm:cxn modelId="{7E0B0535-E8BC-46F5-95FB-4075351EF319}" type="presOf" srcId="{754D3378-8947-40B2-A433-B74222A00EAC}" destId="{F3AE002F-B415-4D15-98B6-A8A535A65A41}" srcOrd="0" destOrd="0" presId="urn:microsoft.com/office/officeart/2005/8/layout/vList5"/>
    <dgm:cxn modelId="{4579D336-2061-438D-B405-743F881C2AE3}" srcId="{BC33260E-DE4B-4FD3-9248-C1B5941757EB}" destId="{A337C2FE-EFF1-4420-89B6-12382E4E7555}" srcOrd="1" destOrd="0" parTransId="{9422CFB6-A76F-44B8-A3F1-83909C6B021F}" sibTransId="{457CE254-6CDD-4B8D-921D-D76FDC811252}"/>
    <dgm:cxn modelId="{3A477C3D-D79C-4074-A800-8D6E563581D8}" srcId="{BC33260E-DE4B-4FD3-9248-C1B5941757EB}" destId="{D6E08AF4-2B62-4CB5-AFA8-17256CFBC20D}" srcOrd="2" destOrd="0" parTransId="{F20D663E-2AA8-4657-B6BA-EBF493A13263}" sibTransId="{4C7009E6-51C7-49DD-A389-B4BD7D965D24}"/>
    <dgm:cxn modelId="{72DBD73E-BE86-409C-B410-F35B4ECAAB71}" type="presOf" srcId="{9CB7CEE5-F4E9-49B2-9A9E-30E4A3331C71}" destId="{FFC5497F-DD0A-4543-8755-8FBE2B6FD51F}" srcOrd="0" destOrd="0" presId="urn:microsoft.com/office/officeart/2005/8/layout/vList5"/>
    <dgm:cxn modelId="{C6CE8F41-28BF-4CCF-801E-25BB3FB9ED94}" srcId="{D6E08AF4-2B62-4CB5-AFA8-17256CFBC20D}" destId="{D7F53789-6EFA-440A-AD04-8FDA6CD48554}" srcOrd="0" destOrd="0" parTransId="{47D01684-BB39-4D05-BA40-D285FB401EF5}" sibTransId="{50816F8D-4FEC-4066-9381-756F75BB6C44}"/>
    <dgm:cxn modelId="{E9C8D66B-6812-4F83-B5BA-0A73886005D8}" srcId="{A337C2FE-EFF1-4420-89B6-12382E4E7555}" destId="{ACFF1A8F-F7DE-4F01-842B-905611A1D63E}" srcOrd="0" destOrd="0" parTransId="{5226C740-A498-46AF-B1D3-46DF6E50864D}" sibTransId="{F6B96A6F-5E3C-4551-A49A-1B95E8128795}"/>
    <dgm:cxn modelId="{9A1E9590-F8B8-4637-ACD8-183BC70670FC}" type="presOf" srcId="{BC33260E-DE4B-4FD3-9248-C1B5941757EB}" destId="{69085E1C-D981-4EF8-AFBE-6831C5C7F5AB}" srcOrd="0" destOrd="0" presId="urn:microsoft.com/office/officeart/2005/8/layout/vList5"/>
    <dgm:cxn modelId="{984CAE9D-AF70-44FF-B490-1B6491DFC4E1}" type="presOf" srcId="{67B0A19D-45C4-4BB6-B6C5-60D5E8D54A7A}" destId="{B37E8CFA-8225-46CC-8D6E-4972C61555E9}" srcOrd="0" destOrd="0" presId="urn:microsoft.com/office/officeart/2005/8/layout/vList5"/>
    <dgm:cxn modelId="{036F82C7-098D-4363-9E87-98173279B990}" srcId="{9CB7CEE5-F4E9-49B2-9A9E-30E4A3331C71}" destId="{93D97523-553D-4674-82E9-9244A6EC1EDF}" srcOrd="0" destOrd="0" parTransId="{76529633-1FB5-4AAC-8C37-8A8F8D103FE4}" sibTransId="{5B24AF49-2CF6-4B6D-B8D5-362420A4365C}"/>
    <dgm:cxn modelId="{1F0295E7-9AC0-4B0C-A34D-D89B0CCD234C}" type="presOf" srcId="{D6E08AF4-2B62-4CB5-AFA8-17256CFBC20D}" destId="{1C3E57B6-B6D5-4012-BB7F-3A320B755D3F}" srcOrd="0" destOrd="0" presId="urn:microsoft.com/office/officeart/2005/8/layout/vList5"/>
    <dgm:cxn modelId="{7EB25FE8-7B63-497A-8BB2-74DFC583D42A}" type="presOf" srcId="{A337C2FE-EFF1-4420-89B6-12382E4E7555}" destId="{D6EC150F-3A5A-4EA2-A074-95A84F9C7C65}" srcOrd="0" destOrd="0" presId="urn:microsoft.com/office/officeart/2005/8/layout/vList5"/>
    <dgm:cxn modelId="{44F5F7F5-63B2-46B9-AD39-26EEBD7D56C2}" type="presOf" srcId="{ACFF1A8F-F7DE-4F01-842B-905611A1D63E}" destId="{CEB60FF9-9F6C-4522-B0D1-8BA829A903D4}" srcOrd="0" destOrd="0" presId="urn:microsoft.com/office/officeart/2005/8/layout/vList5"/>
    <dgm:cxn modelId="{4E4B2EFF-9D2E-45F8-A1AD-396DF8CD2A3D}" srcId="{BC33260E-DE4B-4FD3-9248-C1B5941757EB}" destId="{754D3378-8947-40B2-A433-B74222A00EAC}" srcOrd="0" destOrd="0" parTransId="{37B47BC0-D56F-4D8A-B8B5-578A951FED70}" sibTransId="{7B4AFEB2-C678-4AD0-A2EC-45F7A91D5E00}"/>
    <dgm:cxn modelId="{B6F896C9-9E23-4486-A342-6B143EAA08D1}" type="presParOf" srcId="{69085E1C-D981-4EF8-AFBE-6831C5C7F5AB}" destId="{08B549BF-B7CA-492E-A36A-514862263300}" srcOrd="0" destOrd="0" presId="urn:microsoft.com/office/officeart/2005/8/layout/vList5"/>
    <dgm:cxn modelId="{8B300722-8A8D-43FD-B2AB-971182D4BD39}" type="presParOf" srcId="{08B549BF-B7CA-492E-A36A-514862263300}" destId="{F3AE002F-B415-4D15-98B6-A8A535A65A41}" srcOrd="0" destOrd="0" presId="urn:microsoft.com/office/officeart/2005/8/layout/vList5"/>
    <dgm:cxn modelId="{D0AFFDA9-FD66-4B2C-97F3-90CD4225819B}" type="presParOf" srcId="{08B549BF-B7CA-492E-A36A-514862263300}" destId="{B37E8CFA-8225-46CC-8D6E-4972C61555E9}" srcOrd="1" destOrd="0" presId="urn:microsoft.com/office/officeart/2005/8/layout/vList5"/>
    <dgm:cxn modelId="{375B45B0-873D-42FE-A6EA-654A827FDEFF}" type="presParOf" srcId="{69085E1C-D981-4EF8-AFBE-6831C5C7F5AB}" destId="{CE62EB4F-C132-4BB7-BEA6-DBA5E2AEE886}" srcOrd="1" destOrd="0" presId="urn:microsoft.com/office/officeart/2005/8/layout/vList5"/>
    <dgm:cxn modelId="{88C794ED-AF1B-447E-87C4-C4655D8126D7}" type="presParOf" srcId="{69085E1C-D981-4EF8-AFBE-6831C5C7F5AB}" destId="{75A155A0-24C6-4930-960A-9E05C26D9356}" srcOrd="2" destOrd="0" presId="urn:microsoft.com/office/officeart/2005/8/layout/vList5"/>
    <dgm:cxn modelId="{514DF954-8B80-489E-8F75-81E6C559B648}" type="presParOf" srcId="{75A155A0-24C6-4930-960A-9E05C26D9356}" destId="{D6EC150F-3A5A-4EA2-A074-95A84F9C7C65}" srcOrd="0" destOrd="0" presId="urn:microsoft.com/office/officeart/2005/8/layout/vList5"/>
    <dgm:cxn modelId="{820388C4-9A8E-49F4-B690-51EB5D83BE4E}" type="presParOf" srcId="{75A155A0-24C6-4930-960A-9E05C26D9356}" destId="{CEB60FF9-9F6C-4522-B0D1-8BA829A903D4}" srcOrd="1" destOrd="0" presId="urn:microsoft.com/office/officeart/2005/8/layout/vList5"/>
    <dgm:cxn modelId="{DD1D3C5E-3963-4FA8-A209-55D7D3255FCE}" type="presParOf" srcId="{69085E1C-D981-4EF8-AFBE-6831C5C7F5AB}" destId="{AA720658-E4EB-4829-A274-EACA6DB44D06}" srcOrd="3" destOrd="0" presId="urn:microsoft.com/office/officeart/2005/8/layout/vList5"/>
    <dgm:cxn modelId="{F0CD4693-4C37-4EB1-B517-98E776F8DFAA}" type="presParOf" srcId="{69085E1C-D981-4EF8-AFBE-6831C5C7F5AB}" destId="{25FC0FFB-1F9E-4698-BDBE-0F59E88E6A56}" srcOrd="4" destOrd="0" presId="urn:microsoft.com/office/officeart/2005/8/layout/vList5"/>
    <dgm:cxn modelId="{FD038B85-A0E6-466B-AD23-AA730A4640FD}" type="presParOf" srcId="{25FC0FFB-1F9E-4698-BDBE-0F59E88E6A56}" destId="{1C3E57B6-B6D5-4012-BB7F-3A320B755D3F}" srcOrd="0" destOrd="0" presId="urn:microsoft.com/office/officeart/2005/8/layout/vList5"/>
    <dgm:cxn modelId="{DE58A35F-CA5F-4E67-ADEA-1BD49B02F0EF}" type="presParOf" srcId="{25FC0FFB-1F9E-4698-BDBE-0F59E88E6A56}" destId="{E267E6B7-3108-4129-B2F2-87585AEA3CF8}" srcOrd="1" destOrd="0" presId="urn:microsoft.com/office/officeart/2005/8/layout/vList5"/>
    <dgm:cxn modelId="{D24E1875-799A-4687-8B14-F70673DD7507}" type="presParOf" srcId="{69085E1C-D981-4EF8-AFBE-6831C5C7F5AB}" destId="{4E5FB158-70EE-40F6-A1E1-A5FDAD00F6CB}" srcOrd="5" destOrd="0" presId="urn:microsoft.com/office/officeart/2005/8/layout/vList5"/>
    <dgm:cxn modelId="{CE30017A-22A4-4114-9FF1-15E745F45E4D}" type="presParOf" srcId="{69085E1C-D981-4EF8-AFBE-6831C5C7F5AB}" destId="{2CEDF6B5-C1FE-408B-8C81-A8CF57D12B29}" srcOrd="6" destOrd="0" presId="urn:microsoft.com/office/officeart/2005/8/layout/vList5"/>
    <dgm:cxn modelId="{5465F9ED-7129-420C-8B9B-FBD361C045E8}" type="presParOf" srcId="{2CEDF6B5-C1FE-408B-8C81-A8CF57D12B29}" destId="{FFC5497F-DD0A-4543-8755-8FBE2B6FD51F}" srcOrd="0" destOrd="0" presId="urn:microsoft.com/office/officeart/2005/8/layout/vList5"/>
    <dgm:cxn modelId="{910CD3FA-6D90-420E-9CFA-B9D2F4C35CD5}" type="presParOf" srcId="{2CEDF6B5-C1FE-408B-8C81-A8CF57D12B29}" destId="{EC2686CD-1D00-4164-8FFB-92459DB1B59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4FE8A6-1C44-4B99-8E26-842C689B61D9}" type="doc">
      <dgm:prSet loTypeId="urn:microsoft.com/office/officeart/2024/layout/BulletTimeline" loCatId="process" qsTypeId="urn:microsoft.com/office/officeart/2005/8/quickstyle/3d3" qsCatId="3D" csTypeId="urn:microsoft.com/office/officeart/2005/8/colors/accent1_2" csCatId="accent1" phldr="1"/>
      <dgm:spPr/>
      <dgm:t>
        <a:bodyPr/>
        <a:lstStyle/>
        <a:p>
          <a:endParaRPr lang="tr-TR"/>
        </a:p>
      </dgm:t>
    </dgm:pt>
    <dgm:pt modelId="{EE607252-A23B-4F46-8781-1971B987737D}">
      <dgm:prSet custT="1"/>
      <dgm:spPr/>
      <dgm:t>
        <a:bodyPr/>
        <a:lstStyle/>
        <a:p>
          <a:pPr>
            <a:defRPr b="1"/>
          </a:pPr>
          <a:r>
            <a:rPr lang="tr-TR" sz="1600" b="1">
              <a:latin typeface="Bahnschrift" panose="020B0502040204020203" pitchFamily="34" charset="0"/>
            </a:rPr>
            <a:t>ADIM 1     →     ARBİS Kaydı  (arbis.tubitak.gov.tr)</a:t>
          </a:r>
          <a:endParaRPr lang="tr-TR" sz="1600">
            <a:latin typeface="Bahnschrift" panose="020B0502040204020203" pitchFamily="34" charset="0"/>
          </a:endParaRPr>
        </a:p>
      </dgm:t>
    </dgm:pt>
    <dgm:pt modelId="{63D51092-1BBE-40A7-ABF5-5BE326A07FB4}" type="parTrans" cxnId="{CCDD42FB-5313-4818-AC96-CC8926C0CA96}">
      <dgm:prSet/>
      <dgm:spPr/>
      <dgm:t>
        <a:bodyPr/>
        <a:lstStyle/>
        <a:p>
          <a:endParaRPr lang="tr-TR" sz="1600">
            <a:latin typeface="Bahnschrift" panose="020B0502040204020203" pitchFamily="34" charset="0"/>
          </a:endParaRPr>
        </a:p>
      </dgm:t>
    </dgm:pt>
    <dgm:pt modelId="{CD3E17E1-A06E-4DE6-B2B3-544BA6A3074A}" type="sibTrans" cxnId="{CCDD42FB-5313-4818-AC96-CC8926C0CA96}">
      <dgm:prSet phldrT="1" phldr="0"/>
      <dgm:spPr/>
      <dgm:t>
        <a:bodyPr/>
        <a:lstStyle/>
        <a:p>
          <a:endParaRPr lang="tr-TR" sz="1600"/>
        </a:p>
      </dgm:t>
    </dgm:pt>
    <dgm:pt modelId="{5143AB7B-68A3-405D-90F5-4BAE0F9A1CF3}">
      <dgm:prSet custT="1"/>
      <dgm:spPr/>
      <dgm:t>
        <a:bodyPr/>
        <a:lstStyle/>
        <a:p>
          <a:pPr>
            <a:defRPr b="1"/>
          </a:pPr>
          <a:r>
            <a:rPr lang="tr-TR" sz="1600" b="1">
              <a:latin typeface="Bahnschrift" panose="020B0502040204020203" pitchFamily="34" charset="0"/>
            </a:rPr>
            <a:t>ADIM 2     →     ARDEB PBS Giriş  (ardeb-pbs.tubitak.gov.tr)</a:t>
          </a:r>
          <a:endParaRPr lang="tr-TR" sz="1600">
            <a:latin typeface="Bahnschrift" panose="020B0502040204020203" pitchFamily="34" charset="0"/>
          </a:endParaRPr>
        </a:p>
      </dgm:t>
    </dgm:pt>
    <dgm:pt modelId="{672DFA5B-5CAA-49A3-9089-E754C1706F93}" type="parTrans" cxnId="{5C59D8EE-57D7-4776-B55E-E7AB66FF5B6B}">
      <dgm:prSet/>
      <dgm:spPr/>
      <dgm:t>
        <a:bodyPr/>
        <a:lstStyle/>
        <a:p>
          <a:endParaRPr lang="tr-TR" sz="1600">
            <a:latin typeface="Bahnschrift" panose="020B0502040204020203" pitchFamily="34" charset="0"/>
          </a:endParaRPr>
        </a:p>
      </dgm:t>
    </dgm:pt>
    <dgm:pt modelId="{FD46965C-DB47-4084-998A-8BF2610936B5}" type="sibTrans" cxnId="{5C59D8EE-57D7-4776-B55E-E7AB66FF5B6B}">
      <dgm:prSet phldrT="2" phldr="0"/>
      <dgm:spPr/>
      <dgm:t>
        <a:bodyPr/>
        <a:lstStyle/>
        <a:p>
          <a:endParaRPr lang="tr-TR" sz="1600"/>
        </a:p>
      </dgm:t>
    </dgm:pt>
    <dgm:pt modelId="{1F8C88F2-A735-4EAC-A772-570D07065216}">
      <dgm:prSet custT="1"/>
      <dgm:spPr/>
      <dgm:t>
        <a:bodyPr/>
        <a:lstStyle/>
        <a:p>
          <a:pPr>
            <a:defRPr b="1"/>
          </a:pPr>
          <a:r>
            <a:rPr lang="tr-TR" sz="1600" b="1" dirty="0">
              <a:latin typeface="Bahnschrift" panose="020B0502040204020203" pitchFamily="34" charset="0"/>
            </a:rPr>
            <a:t>ADIM 3     →     Program Seçimi (1003)</a:t>
          </a:r>
          <a:endParaRPr lang="tr-TR" sz="1600" dirty="0">
            <a:latin typeface="Bahnschrift" panose="020B0502040204020203" pitchFamily="34" charset="0"/>
          </a:endParaRPr>
        </a:p>
      </dgm:t>
    </dgm:pt>
    <dgm:pt modelId="{AA94E7B0-2125-4E07-9C31-1D104AD0C712}" type="parTrans" cxnId="{B4D4226A-E4D0-4955-B69D-230ACF84965B}">
      <dgm:prSet/>
      <dgm:spPr/>
      <dgm:t>
        <a:bodyPr/>
        <a:lstStyle/>
        <a:p>
          <a:endParaRPr lang="tr-TR" sz="1600">
            <a:latin typeface="Bahnschrift" panose="020B0502040204020203" pitchFamily="34" charset="0"/>
          </a:endParaRPr>
        </a:p>
      </dgm:t>
    </dgm:pt>
    <dgm:pt modelId="{B3B0F9F6-6970-4915-BB58-F9A6220437E8}" type="sibTrans" cxnId="{B4D4226A-E4D0-4955-B69D-230ACF84965B}">
      <dgm:prSet phldrT="3" phldr="0"/>
      <dgm:spPr/>
      <dgm:t>
        <a:bodyPr/>
        <a:lstStyle/>
        <a:p>
          <a:endParaRPr lang="tr-TR" sz="1600"/>
        </a:p>
      </dgm:t>
    </dgm:pt>
    <dgm:pt modelId="{64EE4B23-7F13-404B-B8B4-334356B59928}">
      <dgm:prSet custT="1"/>
      <dgm:spPr/>
      <dgm:t>
        <a:bodyPr/>
        <a:lstStyle/>
        <a:p>
          <a:pPr>
            <a:defRPr b="1"/>
          </a:pPr>
          <a:r>
            <a:rPr lang="tr-TR" sz="1600" b="1">
              <a:latin typeface="Bahnschrift" panose="020B0502040204020203" pitchFamily="34" charset="0"/>
            </a:rPr>
            <a:t>ADIM 4     →     Proje Bilgilerini Girme</a:t>
          </a:r>
          <a:endParaRPr lang="tr-TR" sz="1600">
            <a:latin typeface="Bahnschrift" panose="020B0502040204020203" pitchFamily="34" charset="0"/>
          </a:endParaRPr>
        </a:p>
      </dgm:t>
    </dgm:pt>
    <dgm:pt modelId="{D1D89B99-19DC-497D-9D25-1FDA0330717E}" type="parTrans" cxnId="{11C8D696-861B-4A76-95EE-6FB6378ED2A4}">
      <dgm:prSet/>
      <dgm:spPr/>
      <dgm:t>
        <a:bodyPr/>
        <a:lstStyle/>
        <a:p>
          <a:endParaRPr lang="tr-TR" sz="1600">
            <a:latin typeface="Bahnschrift" panose="020B0502040204020203" pitchFamily="34" charset="0"/>
          </a:endParaRPr>
        </a:p>
      </dgm:t>
    </dgm:pt>
    <dgm:pt modelId="{D688C627-DCD0-4E91-92D9-A19ECB71279B}" type="sibTrans" cxnId="{11C8D696-861B-4A76-95EE-6FB6378ED2A4}">
      <dgm:prSet phldrT="4" phldr="0"/>
      <dgm:spPr/>
      <dgm:t>
        <a:bodyPr/>
        <a:lstStyle/>
        <a:p>
          <a:endParaRPr lang="tr-TR" sz="1600"/>
        </a:p>
      </dgm:t>
    </dgm:pt>
    <dgm:pt modelId="{EED610B3-5C72-4674-B7BF-9FE1D9360C27}">
      <dgm:prSet custT="1"/>
      <dgm:spPr/>
      <dgm:t>
        <a:bodyPr/>
        <a:lstStyle/>
        <a:p>
          <a:pPr>
            <a:defRPr b="1"/>
          </a:pPr>
          <a:r>
            <a:rPr lang="tr-TR" sz="1600" b="1" dirty="0">
              <a:latin typeface="Bahnschrift" panose="020B0502040204020203" pitchFamily="34" charset="0"/>
            </a:rPr>
            <a:t>ADIM 5     →     Proje Ekibini Tanımlama</a:t>
          </a:r>
          <a:endParaRPr lang="tr-TR" sz="1600" dirty="0">
            <a:latin typeface="Bahnschrift" panose="020B0502040204020203" pitchFamily="34" charset="0"/>
          </a:endParaRPr>
        </a:p>
      </dgm:t>
    </dgm:pt>
    <dgm:pt modelId="{854F3891-C331-4452-A863-3B6BC76F1E11}" type="parTrans" cxnId="{5BADC5E4-7D95-4C2C-8CA9-F6D826797BA8}">
      <dgm:prSet/>
      <dgm:spPr/>
      <dgm:t>
        <a:bodyPr/>
        <a:lstStyle/>
        <a:p>
          <a:endParaRPr lang="tr-TR" sz="1600">
            <a:latin typeface="Bahnschrift" panose="020B0502040204020203" pitchFamily="34" charset="0"/>
          </a:endParaRPr>
        </a:p>
      </dgm:t>
    </dgm:pt>
    <dgm:pt modelId="{3BDC2744-03FC-4F5D-BE4D-0A2DD4B1B366}" type="sibTrans" cxnId="{5BADC5E4-7D95-4C2C-8CA9-F6D826797BA8}">
      <dgm:prSet phldrT="5" phldr="0"/>
      <dgm:spPr/>
      <dgm:t>
        <a:bodyPr/>
        <a:lstStyle/>
        <a:p>
          <a:endParaRPr lang="tr-TR" sz="1600"/>
        </a:p>
      </dgm:t>
    </dgm:pt>
    <dgm:pt modelId="{D9A3F598-53DD-4319-8302-A0BABA86F7BE}">
      <dgm:prSet custT="1"/>
      <dgm:spPr/>
      <dgm:t>
        <a:bodyPr/>
        <a:lstStyle/>
        <a:p>
          <a:pPr>
            <a:defRPr b="1"/>
          </a:pPr>
          <a:r>
            <a:rPr lang="tr-TR" sz="1600" b="1" dirty="0">
              <a:latin typeface="Bahnschrift" panose="020B0502040204020203" pitchFamily="34" charset="0"/>
            </a:rPr>
            <a:t>ADIM 6     →     Belgeleri Yükleme  (Form + EK-1 + EK-2 + VYP)</a:t>
          </a:r>
          <a:endParaRPr lang="tr-TR" sz="1600" dirty="0">
            <a:latin typeface="Bahnschrift" panose="020B0502040204020203" pitchFamily="34" charset="0"/>
          </a:endParaRPr>
        </a:p>
      </dgm:t>
    </dgm:pt>
    <dgm:pt modelId="{0056B186-3111-4340-B65B-07723B728A9B}" type="parTrans" cxnId="{04E872B8-0427-4C0A-95C0-1CACB9891E16}">
      <dgm:prSet/>
      <dgm:spPr/>
      <dgm:t>
        <a:bodyPr/>
        <a:lstStyle/>
        <a:p>
          <a:endParaRPr lang="tr-TR" sz="1600">
            <a:latin typeface="Bahnschrift" panose="020B0502040204020203" pitchFamily="34" charset="0"/>
          </a:endParaRPr>
        </a:p>
      </dgm:t>
    </dgm:pt>
    <dgm:pt modelId="{D5D4727B-59DA-4772-A9CC-A82BBF34477D}" type="sibTrans" cxnId="{04E872B8-0427-4C0A-95C0-1CACB9891E16}">
      <dgm:prSet phldrT="6" phldr="0"/>
      <dgm:spPr/>
      <dgm:t>
        <a:bodyPr/>
        <a:lstStyle/>
        <a:p>
          <a:endParaRPr lang="tr-TR" sz="1600"/>
        </a:p>
      </dgm:t>
    </dgm:pt>
    <dgm:pt modelId="{1F6D0122-4C54-4236-874B-FBCD2C05A756}">
      <dgm:prSet custT="1"/>
      <dgm:spPr/>
      <dgm:t>
        <a:bodyPr/>
        <a:lstStyle/>
        <a:p>
          <a:pPr>
            <a:defRPr b="1"/>
          </a:pPr>
          <a:r>
            <a:rPr lang="tr-TR" sz="1600" b="1">
              <a:latin typeface="Bahnschrift" panose="020B0502040204020203" pitchFamily="34" charset="0"/>
            </a:rPr>
            <a:t>ADIM 7     →     Başvuruyu Onaylama</a:t>
          </a:r>
          <a:endParaRPr lang="tr-TR" sz="1600">
            <a:latin typeface="Bahnschrift" panose="020B0502040204020203" pitchFamily="34" charset="0"/>
          </a:endParaRPr>
        </a:p>
      </dgm:t>
    </dgm:pt>
    <dgm:pt modelId="{227020D6-C827-4B5B-98B0-979CDD7DD552}" type="parTrans" cxnId="{B54DCBC9-73CC-4FFC-875D-D47BEE3F16EE}">
      <dgm:prSet/>
      <dgm:spPr/>
      <dgm:t>
        <a:bodyPr/>
        <a:lstStyle/>
        <a:p>
          <a:endParaRPr lang="tr-TR" sz="1600">
            <a:latin typeface="Bahnschrift" panose="020B0502040204020203" pitchFamily="34" charset="0"/>
          </a:endParaRPr>
        </a:p>
      </dgm:t>
    </dgm:pt>
    <dgm:pt modelId="{CCDF6CD6-9184-4436-8C05-B818DE344637}" type="sibTrans" cxnId="{B54DCBC9-73CC-4FFC-875D-D47BEE3F16EE}">
      <dgm:prSet phldrT="7" phldr="0"/>
      <dgm:spPr/>
      <dgm:t>
        <a:bodyPr/>
        <a:lstStyle/>
        <a:p>
          <a:endParaRPr lang="tr-TR" sz="1600"/>
        </a:p>
      </dgm:t>
    </dgm:pt>
    <dgm:pt modelId="{BD014AB1-77CA-452E-81B2-AB53E1AC71D5}">
      <dgm:prSet custT="1"/>
      <dgm:spPr/>
      <dgm:t>
        <a:bodyPr/>
        <a:lstStyle/>
        <a:p>
          <a:pPr>
            <a:defRPr b="1"/>
          </a:pPr>
          <a:r>
            <a:rPr lang="tr-TR" sz="1600" b="1">
              <a:latin typeface="Bahnschrift" panose="020B0502040204020203" pitchFamily="34" charset="0"/>
            </a:rPr>
            <a:t>ADIM 8     →     E-İmza Süreci  (15 gün içinde tamamlanmalı)</a:t>
          </a:r>
          <a:endParaRPr lang="tr-TR" sz="1600">
            <a:latin typeface="Bahnschrift" panose="020B0502040204020203" pitchFamily="34" charset="0"/>
          </a:endParaRPr>
        </a:p>
      </dgm:t>
    </dgm:pt>
    <dgm:pt modelId="{ED4D2506-BAC1-4F8B-B19E-84AD1E47C053}" type="parTrans" cxnId="{AA503428-DA21-460D-BA08-DEF76C1ED622}">
      <dgm:prSet/>
      <dgm:spPr/>
      <dgm:t>
        <a:bodyPr/>
        <a:lstStyle/>
        <a:p>
          <a:endParaRPr lang="tr-TR" sz="1600">
            <a:latin typeface="Bahnschrift" panose="020B0502040204020203" pitchFamily="34" charset="0"/>
          </a:endParaRPr>
        </a:p>
      </dgm:t>
    </dgm:pt>
    <dgm:pt modelId="{7D65D25E-C6A8-4986-9AC0-C2A867D195A5}" type="sibTrans" cxnId="{AA503428-DA21-460D-BA08-DEF76C1ED622}">
      <dgm:prSet phldrT="8" phldr="0"/>
      <dgm:spPr/>
      <dgm:t>
        <a:bodyPr/>
        <a:lstStyle/>
        <a:p>
          <a:endParaRPr lang="tr-TR" sz="1600"/>
        </a:p>
      </dgm:t>
    </dgm:pt>
    <dgm:pt modelId="{D344F25D-6E78-4FF2-ACB3-88A384FA10D2}" type="pres">
      <dgm:prSet presAssocID="{494FE8A6-1C44-4B99-8E26-842C689B61D9}" presName="root" presStyleCnt="0">
        <dgm:presLayoutVars>
          <dgm:dir/>
          <dgm:animLvl val="lvl"/>
        </dgm:presLayoutVars>
      </dgm:prSet>
      <dgm:spPr/>
    </dgm:pt>
    <dgm:pt modelId="{EB5FF6A3-5183-47A9-91DD-CCB96706A1FD}" type="pres">
      <dgm:prSet presAssocID="{494FE8A6-1C44-4B99-8E26-842C689B61D9}" presName="divider" presStyleCnt="0"/>
      <dgm:spPr/>
    </dgm:pt>
    <dgm:pt modelId="{C33B1CC3-D632-4E55-8D4A-E8F5BE89D366}" type="pres">
      <dgm:prSet presAssocID="{494FE8A6-1C44-4B99-8E26-842C689B61D9}" presName="rectBar" presStyleLbl="dkBgShp" presStyleIdx="0" presStyleCnt="10"/>
      <dgm:spPr>
        <a:gradFill rotWithShape="0">
          <a:gsLst>
            <a:gs pos="0">
              <a:schemeClr val="accent1">
                <a:tint val="76000"/>
              </a:schemeClr>
            </a:gs>
            <a:gs pos="100000">
              <a:schemeClr val="accent1">
                <a:tint val="76000"/>
              </a:schemeClr>
            </a:gs>
          </a:gsLst>
          <a:lin ang="0" scaled="0"/>
        </a:gradFill>
        <a:ln>
          <a:noFill/>
        </a:ln>
        <a:effectLst/>
      </dgm:spPr>
    </dgm:pt>
    <dgm:pt modelId="{71724C94-F193-41E0-8D9E-BA1E5EA94511}" type="pres">
      <dgm:prSet presAssocID="{494FE8A6-1C44-4B99-8E26-842C689B61D9}" presName="chevronArrow" presStyleLbl="dkBgShp" presStyleIdx="1" presStyleCnt="10"/>
      <dgm:spPr>
        <a:gradFill rotWithShape="0">
          <a:gsLst>
            <a:gs pos="0">
              <a:schemeClr val="accent1">
                <a:tint val="76000"/>
              </a:schemeClr>
            </a:gs>
            <a:gs pos="100000">
              <a:schemeClr val="accent1">
                <a:tint val="76000"/>
              </a:schemeClr>
            </a:gs>
          </a:gsLst>
          <a:lin ang="0" scaled="0"/>
        </a:gradFill>
        <a:ln>
          <a:noFill/>
        </a:ln>
        <a:effectLst/>
      </dgm:spPr>
    </dgm:pt>
    <dgm:pt modelId="{08D9C1A1-40F2-4D54-BEBC-DB89211CC817}" type="pres">
      <dgm:prSet presAssocID="{494FE8A6-1C44-4B99-8E26-842C689B61D9}" presName="nodes" presStyleCnt="0">
        <dgm:presLayoutVars>
          <dgm:chMax/>
          <dgm:chPref/>
          <dgm:animLvl val="lvl"/>
        </dgm:presLayoutVars>
      </dgm:prSet>
      <dgm:spPr/>
    </dgm:pt>
    <dgm:pt modelId="{4D53E2CE-80E7-4BF0-87EA-33A2D908DF97}" type="pres">
      <dgm:prSet presAssocID="{EE607252-A23B-4F46-8781-1971B987737D}" presName="composite" presStyleCnt="0"/>
      <dgm:spPr/>
    </dgm:pt>
    <dgm:pt modelId="{F957A375-792B-438E-B585-282D7F56A2F8}" type="pres">
      <dgm:prSet presAssocID="{EE607252-A23B-4F46-8781-1971B987737D}" presName="DropPinPlaceHolder" presStyleCnt="0"/>
      <dgm:spPr/>
    </dgm:pt>
    <dgm:pt modelId="{7DB6601A-0D5A-477A-B778-8AE77D9F9479}" type="pres">
      <dgm:prSet presAssocID="{EE607252-A23B-4F46-8781-1971B987737D}" presName="DropPin" presStyleLbl="alignNode1" presStyleIdx="0" presStyleCnt="8"/>
      <dgm:spPr/>
    </dgm:pt>
    <dgm:pt modelId="{FDB6C7AC-60F9-48E5-9EB0-2939954DE7C6}" type="pres">
      <dgm:prSet presAssocID="{EE607252-A23B-4F46-8781-1971B987737D}" presName="Ellipse" presStyleLbl="fgAcc1" presStyleIdx="0" presStyleCnt="8"/>
      <dgm:spPr/>
    </dgm:pt>
    <dgm:pt modelId="{686DB5CA-CA79-4389-903F-34F677F2314E}" type="pres">
      <dgm:prSet presAssocID="{EE607252-A23B-4F46-8781-1971B987737D}" presName="L2TextContainer" presStyleLbl="revTx" presStyleIdx="0" presStyleCnt="16">
        <dgm:presLayoutVars>
          <dgm:bulletEnabled val="1"/>
        </dgm:presLayoutVars>
      </dgm:prSet>
      <dgm:spPr/>
    </dgm:pt>
    <dgm:pt modelId="{FDCDA6DC-1037-4125-82C6-489E48416BFD}" type="pres">
      <dgm:prSet presAssocID="{EE607252-A23B-4F46-8781-1971B987737D}" presName="L1TextContainer" presStyleLbl="revTx" presStyleIdx="1" presStyleCnt="16">
        <dgm:presLayoutVars>
          <dgm:chMax val="1"/>
          <dgm:chPref val="1"/>
          <dgm:bulletEnabled val="1"/>
        </dgm:presLayoutVars>
      </dgm:prSet>
      <dgm:spPr/>
    </dgm:pt>
    <dgm:pt modelId="{46F0C544-FDE3-467A-8AEB-9E2CED107137}" type="pres">
      <dgm:prSet presAssocID="{EE607252-A23B-4F46-8781-1971B987737D}" presName="ConnectLine" presStyleLbl="dkBgShp" presStyleIdx="2" presStyleCnt="10"/>
      <dgm:spPr/>
    </dgm:pt>
    <dgm:pt modelId="{B4BC9C8A-D795-49E4-A4C7-819CED054F4E}" type="pres">
      <dgm:prSet presAssocID="{EE607252-A23B-4F46-8781-1971B987737D}" presName="ConnectorPoint" presStyleCnt="0"/>
      <dgm:spPr/>
    </dgm:pt>
    <dgm:pt modelId="{19451DBC-1069-4611-AD71-FCC2125CB176}" type="pres">
      <dgm:prSet presAssocID="{EE607252-A23B-4F46-8781-1971B987737D}" presName="Bullet" presStyleLbl="lnNode1" presStyleIdx="0" presStyleCnt="8"/>
      <dgm:spPr/>
    </dgm:pt>
    <dgm:pt modelId="{B024C0A1-7CEF-40FC-8270-C75685249D18}" type="pres">
      <dgm:prSet presAssocID="{EE607252-A23B-4F46-8781-1971B987737D}" presName="EmptyPlaceHolder" presStyleCnt="0"/>
      <dgm:spPr/>
    </dgm:pt>
    <dgm:pt modelId="{6A040346-3350-443D-A75A-4687400631C5}" type="pres">
      <dgm:prSet presAssocID="{CD3E17E1-A06E-4DE6-B2B3-544BA6A3074A}" presName="spaceBetweenRectangles" presStyleCnt="0"/>
      <dgm:spPr/>
    </dgm:pt>
    <dgm:pt modelId="{AA302CED-DDE4-4226-951A-F72F5DB1D82F}" type="pres">
      <dgm:prSet presAssocID="{5143AB7B-68A3-405D-90F5-4BAE0F9A1CF3}" presName="composite" presStyleCnt="0"/>
      <dgm:spPr/>
    </dgm:pt>
    <dgm:pt modelId="{84121B59-B2E3-45A3-A72F-B2CC0E27D2B1}" type="pres">
      <dgm:prSet presAssocID="{5143AB7B-68A3-405D-90F5-4BAE0F9A1CF3}" presName="DropPinPlaceHolder" presStyleCnt="0"/>
      <dgm:spPr/>
    </dgm:pt>
    <dgm:pt modelId="{E65735FA-744D-4BD8-8AAC-87E6B7D17E17}" type="pres">
      <dgm:prSet presAssocID="{5143AB7B-68A3-405D-90F5-4BAE0F9A1CF3}" presName="DropPin" presStyleLbl="alignNode1" presStyleIdx="1" presStyleCnt="8"/>
      <dgm:spPr/>
    </dgm:pt>
    <dgm:pt modelId="{D33DBD71-D2FD-4206-9891-897ECF36E1D6}" type="pres">
      <dgm:prSet presAssocID="{5143AB7B-68A3-405D-90F5-4BAE0F9A1CF3}" presName="Ellipse" presStyleLbl="fgAcc1" presStyleIdx="1" presStyleCnt="8"/>
      <dgm:spPr/>
    </dgm:pt>
    <dgm:pt modelId="{12090259-83CE-4CF8-9E50-D75E267D0881}" type="pres">
      <dgm:prSet presAssocID="{5143AB7B-68A3-405D-90F5-4BAE0F9A1CF3}" presName="L2TextContainer" presStyleLbl="revTx" presStyleIdx="2" presStyleCnt="16">
        <dgm:presLayoutVars>
          <dgm:bulletEnabled val="1"/>
        </dgm:presLayoutVars>
      </dgm:prSet>
      <dgm:spPr/>
    </dgm:pt>
    <dgm:pt modelId="{2C3A9FFE-977E-4708-87BA-74F6789F4A5C}" type="pres">
      <dgm:prSet presAssocID="{5143AB7B-68A3-405D-90F5-4BAE0F9A1CF3}" presName="L1TextContainer" presStyleLbl="revTx" presStyleIdx="3" presStyleCnt="16">
        <dgm:presLayoutVars>
          <dgm:chMax val="1"/>
          <dgm:chPref val="1"/>
          <dgm:bulletEnabled val="1"/>
        </dgm:presLayoutVars>
      </dgm:prSet>
      <dgm:spPr/>
    </dgm:pt>
    <dgm:pt modelId="{99E55938-4D19-4983-810E-A4ECFD814913}" type="pres">
      <dgm:prSet presAssocID="{5143AB7B-68A3-405D-90F5-4BAE0F9A1CF3}" presName="ConnectLine" presStyleLbl="dkBgShp" presStyleIdx="3" presStyleCnt="10"/>
      <dgm:spPr/>
    </dgm:pt>
    <dgm:pt modelId="{72F4F7FC-EA10-4BE5-8F85-3DF6E04F63D4}" type="pres">
      <dgm:prSet presAssocID="{5143AB7B-68A3-405D-90F5-4BAE0F9A1CF3}" presName="ConnectorPoint" presStyleCnt="0"/>
      <dgm:spPr/>
    </dgm:pt>
    <dgm:pt modelId="{5F5D77B3-7F0A-4CF6-BEC9-A0F434E5FD8B}" type="pres">
      <dgm:prSet presAssocID="{5143AB7B-68A3-405D-90F5-4BAE0F9A1CF3}" presName="Bullet" presStyleLbl="lnNode1" presStyleIdx="1" presStyleCnt="8"/>
      <dgm:spPr/>
    </dgm:pt>
    <dgm:pt modelId="{05A5EED3-09A1-466B-A01E-C24189B50212}" type="pres">
      <dgm:prSet presAssocID="{5143AB7B-68A3-405D-90F5-4BAE0F9A1CF3}" presName="EmptyPlaceHolder" presStyleCnt="0"/>
      <dgm:spPr/>
    </dgm:pt>
    <dgm:pt modelId="{7AD5ABCA-7C92-4041-B01D-02462EBA04DB}" type="pres">
      <dgm:prSet presAssocID="{FD46965C-DB47-4084-998A-8BF2610936B5}" presName="spaceBetweenRectangles" presStyleCnt="0"/>
      <dgm:spPr/>
    </dgm:pt>
    <dgm:pt modelId="{F611BDF6-0BAB-4939-9C0F-473661F60BBC}" type="pres">
      <dgm:prSet presAssocID="{1F8C88F2-A735-4EAC-A772-570D07065216}" presName="composite" presStyleCnt="0"/>
      <dgm:spPr/>
    </dgm:pt>
    <dgm:pt modelId="{7D8D06F8-98B9-4D95-92ED-77266C71F96D}" type="pres">
      <dgm:prSet presAssocID="{1F8C88F2-A735-4EAC-A772-570D07065216}" presName="DropPinPlaceHolder" presStyleCnt="0"/>
      <dgm:spPr/>
    </dgm:pt>
    <dgm:pt modelId="{0BB566EB-CA48-41CA-85DE-4F9E17090C23}" type="pres">
      <dgm:prSet presAssocID="{1F8C88F2-A735-4EAC-A772-570D07065216}" presName="DropPin" presStyleLbl="alignNode1" presStyleIdx="2" presStyleCnt="8"/>
      <dgm:spPr/>
    </dgm:pt>
    <dgm:pt modelId="{2B523A0E-F519-4F68-8AA5-33C4E60FBCCA}" type="pres">
      <dgm:prSet presAssocID="{1F8C88F2-A735-4EAC-A772-570D07065216}" presName="Ellipse" presStyleLbl="fgAcc1" presStyleIdx="2" presStyleCnt="8"/>
      <dgm:spPr/>
    </dgm:pt>
    <dgm:pt modelId="{87690600-05F5-4D34-93BE-2855095C55A0}" type="pres">
      <dgm:prSet presAssocID="{1F8C88F2-A735-4EAC-A772-570D07065216}" presName="L2TextContainer" presStyleLbl="revTx" presStyleIdx="4" presStyleCnt="16">
        <dgm:presLayoutVars>
          <dgm:bulletEnabled val="1"/>
        </dgm:presLayoutVars>
      </dgm:prSet>
      <dgm:spPr/>
    </dgm:pt>
    <dgm:pt modelId="{4D9D6EF3-CC79-404F-81BD-3AAF21874573}" type="pres">
      <dgm:prSet presAssocID="{1F8C88F2-A735-4EAC-A772-570D07065216}" presName="L1TextContainer" presStyleLbl="revTx" presStyleIdx="5" presStyleCnt="16">
        <dgm:presLayoutVars>
          <dgm:chMax val="1"/>
          <dgm:chPref val="1"/>
          <dgm:bulletEnabled val="1"/>
        </dgm:presLayoutVars>
      </dgm:prSet>
      <dgm:spPr/>
    </dgm:pt>
    <dgm:pt modelId="{941E6F75-B49E-4805-ADCF-7366293B8AA9}" type="pres">
      <dgm:prSet presAssocID="{1F8C88F2-A735-4EAC-A772-570D07065216}" presName="ConnectLine" presStyleLbl="dkBgShp" presStyleIdx="4" presStyleCnt="10"/>
      <dgm:spPr/>
    </dgm:pt>
    <dgm:pt modelId="{BF3C5773-C0BA-41C3-A4C6-213479A430A0}" type="pres">
      <dgm:prSet presAssocID="{1F8C88F2-A735-4EAC-A772-570D07065216}" presName="ConnectorPoint" presStyleCnt="0"/>
      <dgm:spPr/>
    </dgm:pt>
    <dgm:pt modelId="{F634C016-1146-46C8-B2E7-D9E78106B7D2}" type="pres">
      <dgm:prSet presAssocID="{1F8C88F2-A735-4EAC-A772-570D07065216}" presName="Bullet" presStyleLbl="lnNode1" presStyleIdx="2" presStyleCnt="8"/>
      <dgm:spPr/>
    </dgm:pt>
    <dgm:pt modelId="{71C9EEB3-0846-47AB-98F4-515A2A4A18FE}" type="pres">
      <dgm:prSet presAssocID="{1F8C88F2-A735-4EAC-A772-570D07065216}" presName="EmptyPlaceHolder" presStyleCnt="0"/>
      <dgm:spPr/>
    </dgm:pt>
    <dgm:pt modelId="{D091D90B-D04B-42AD-B6B7-A0C8DF38B279}" type="pres">
      <dgm:prSet presAssocID="{B3B0F9F6-6970-4915-BB58-F9A6220437E8}" presName="spaceBetweenRectangles" presStyleCnt="0"/>
      <dgm:spPr/>
    </dgm:pt>
    <dgm:pt modelId="{5036074D-29E8-40B1-8D50-74369033D807}" type="pres">
      <dgm:prSet presAssocID="{64EE4B23-7F13-404B-B8B4-334356B59928}" presName="composite" presStyleCnt="0"/>
      <dgm:spPr/>
    </dgm:pt>
    <dgm:pt modelId="{44809DE0-0C3F-4831-878F-2DDBF8A84DC1}" type="pres">
      <dgm:prSet presAssocID="{64EE4B23-7F13-404B-B8B4-334356B59928}" presName="DropPinPlaceHolder" presStyleCnt="0"/>
      <dgm:spPr/>
    </dgm:pt>
    <dgm:pt modelId="{4B147B80-861C-4E3A-A019-8208D5359502}" type="pres">
      <dgm:prSet presAssocID="{64EE4B23-7F13-404B-B8B4-334356B59928}" presName="DropPin" presStyleLbl="alignNode1" presStyleIdx="3" presStyleCnt="8"/>
      <dgm:spPr/>
    </dgm:pt>
    <dgm:pt modelId="{4C2A5B2A-F598-49A5-9D70-D71BB0B51273}" type="pres">
      <dgm:prSet presAssocID="{64EE4B23-7F13-404B-B8B4-334356B59928}" presName="Ellipse" presStyleLbl="fgAcc1" presStyleIdx="3" presStyleCnt="8"/>
      <dgm:spPr/>
    </dgm:pt>
    <dgm:pt modelId="{7AD4ECF3-8666-4EE0-9287-94FCEA4107BC}" type="pres">
      <dgm:prSet presAssocID="{64EE4B23-7F13-404B-B8B4-334356B59928}" presName="L2TextContainer" presStyleLbl="revTx" presStyleIdx="6" presStyleCnt="16">
        <dgm:presLayoutVars>
          <dgm:bulletEnabled val="1"/>
        </dgm:presLayoutVars>
      </dgm:prSet>
      <dgm:spPr/>
    </dgm:pt>
    <dgm:pt modelId="{8C3C6F24-83AC-4FE3-B33C-658D56780C8B}" type="pres">
      <dgm:prSet presAssocID="{64EE4B23-7F13-404B-B8B4-334356B59928}" presName="L1TextContainer" presStyleLbl="revTx" presStyleIdx="7" presStyleCnt="16">
        <dgm:presLayoutVars>
          <dgm:chMax val="1"/>
          <dgm:chPref val="1"/>
          <dgm:bulletEnabled val="1"/>
        </dgm:presLayoutVars>
      </dgm:prSet>
      <dgm:spPr/>
    </dgm:pt>
    <dgm:pt modelId="{3767235F-DDAD-4E5B-A2D1-017F6795E906}" type="pres">
      <dgm:prSet presAssocID="{64EE4B23-7F13-404B-B8B4-334356B59928}" presName="ConnectLine" presStyleLbl="dkBgShp" presStyleIdx="5" presStyleCnt="10"/>
      <dgm:spPr/>
    </dgm:pt>
    <dgm:pt modelId="{BC665613-C766-4199-8B79-5808F902FB5F}" type="pres">
      <dgm:prSet presAssocID="{64EE4B23-7F13-404B-B8B4-334356B59928}" presName="ConnectorPoint" presStyleCnt="0"/>
      <dgm:spPr/>
    </dgm:pt>
    <dgm:pt modelId="{07024344-8745-4A03-8FB0-F21C2A5353A3}" type="pres">
      <dgm:prSet presAssocID="{64EE4B23-7F13-404B-B8B4-334356B59928}" presName="Bullet" presStyleLbl="lnNode1" presStyleIdx="3" presStyleCnt="8"/>
      <dgm:spPr/>
    </dgm:pt>
    <dgm:pt modelId="{6671EFF3-9E7F-43CC-82EC-E9A67201B7AD}" type="pres">
      <dgm:prSet presAssocID="{64EE4B23-7F13-404B-B8B4-334356B59928}" presName="EmptyPlaceHolder" presStyleCnt="0"/>
      <dgm:spPr/>
    </dgm:pt>
    <dgm:pt modelId="{BC409156-7296-4797-97D9-CAA2FC501D3B}" type="pres">
      <dgm:prSet presAssocID="{D688C627-DCD0-4E91-92D9-A19ECB71279B}" presName="spaceBetweenRectangles" presStyleCnt="0"/>
      <dgm:spPr/>
    </dgm:pt>
    <dgm:pt modelId="{DD9F7C68-2EEA-4D09-BAF8-204012FD0F0A}" type="pres">
      <dgm:prSet presAssocID="{EED610B3-5C72-4674-B7BF-9FE1D9360C27}" presName="composite" presStyleCnt="0"/>
      <dgm:spPr/>
    </dgm:pt>
    <dgm:pt modelId="{703BE853-93B2-4599-AF97-901D37BF1453}" type="pres">
      <dgm:prSet presAssocID="{EED610B3-5C72-4674-B7BF-9FE1D9360C27}" presName="DropPinPlaceHolder" presStyleCnt="0"/>
      <dgm:spPr/>
    </dgm:pt>
    <dgm:pt modelId="{AFD36CCC-D5BF-4F9D-9627-0C4B9A61710D}" type="pres">
      <dgm:prSet presAssocID="{EED610B3-5C72-4674-B7BF-9FE1D9360C27}" presName="DropPin" presStyleLbl="alignNode1" presStyleIdx="4" presStyleCnt="8"/>
      <dgm:spPr/>
    </dgm:pt>
    <dgm:pt modelId="{F7F8778B-B769-434F-B5F6-F98DBC43D03A}" type="pres">
      <dgm:prSet presAssocID="{EED610B3-5C72-4674-B7BF-9FE1D9360C27}" presName="Ellipse" presStyleLbl="fgAcc1" presStyleIdx="4" presStyleCnt="8"/>
      <dgm:spPr/>
    </dgm:pt>
    <dgm:pt modelId="{DF3E1327-F970-4EA8-BB96-D4B23FE1905D}" type="pres">
      <dgm:prSet presAssocID="{EED610B3-5C72-4674-B7BF-9FE1D9360C27}" presName="L2TextContainer" presStyleLbl="revTx" presStyleIdx="8" presStyleCnt="16">
        <dgm:presLayoutVars>
          <dgm:bulletEnabled val="1"/>
        </dgm:presLayoutVars>
      </dgm:prSet>
      <dgm:spPr/>
    </dgm:pt>
    <dgm:pt modelId="{127CAD12-C249-459C-97AD-5A6F2C07408A}" type="pres">
      <dgm:prSet presAssocID="{EED610B3-5C72-4674-B7BF-9FE1D9360C27}" presName="L1TextContainer" presStyleLbl="revTx" presStyleIdx="9" presStyleCnt="16">
        <dgm:presLayoutVars>
          <dgm:chMax val="1"/>
          <dgm:chPref val="1"/>
          <dgm:bulletEnabled val="1"/>
        </dgm:presLayoutVars>
      </dgm:prSet>
      <dgm:spPr/>
    </dgm:pt>
    <dgm:pt modelId="{2FAEB421-05DA-4995-A453-3BA89FD0E5C2}" type="pres">
      <dgm:prSet presAssocID="{EED610B3-5C72-4674-B7BF-9FE1D9360C27}" presName="ConnectLine" presStyleLbl="dkBgShp" presStyleIdx="6" presStyleCnt="10"/>
      <dgm:spPr/>
    </dgm:pt>
    <dgm:pt modelId="{0C1A2CA7-1E24-4506-A6A6-DCEB8B785541}" type="pres">
      <dgm:prSet presAssocID="{EED610B3-5C72-4674-B7BF-9FE1D9360C27}" presName="ConnectorPoint" presStyleCnt="0"/>
      <dgm:spPr/>
    </dgm:pt>
    <dgm:pt modelId="{96DD714D-9377-4E03-97C8-8A5407A32099}" type="pres">
      <dgm:prSet presAssocID="{EED610B3-5C72-4674-B7BF-9FE1D9360C27}" presName="Bullet" presStyleLbl="lnNode1" presStyleIdx="4" presStyleCnt="8"/>
      <dgm:spPr/>
    </dgm:pt>
    <dgm:pt modelId="{67118F91-AFA1-4200-846E-E7B4BB09046F}" type="pres">
      <dgm:prSet presAssocID="{EED610B3-5C72-4674-B7BF-9FE1D9360C27}" presName="EmptyPlaceHolder" presStyleCnt="0"/>
      <dgm:spPr/>
    </dgm:pt>
    <dgm:pt modelId="{0D73510D-07FB-4C7A-931A-645522695E8A}" type="pres">
      <dgm:prSet presAssocID="{3BDC2744-03FC-4F5D-BE4D-0A2DD4B1B366}" presName="spaceBetweenRectangles" presStyleCnt="0"/>
      <dgm:spPr/>
    </dgm:pt>
    <dgm:pt modelId="{816489FF-DAAF-4A45-A36F-F40848B1E422}" type="pres">
      <dgm:prSet presAssocID="{D9A3F598-53DD-4319-8302-A0BABA86F7BE}" presName="composite" presStyleCnt="0"/>
      <dgm:spPr/>
    </dgm:pt>
    <dgm:pt modelId="{A51129D1-56D0-4F44-9A0F-F189E861F554}" type="pres">
      <dgm:prSet presAssocID="{D9A3F598-53DD-4319-8302-A0BABA86F7BE}" presName="DropPinPlaceHolder" presStyleCnt="0"/>
      <dgm:spPr/>
    </dgm:pt>
    <dgm:pt modelId="{F5F0AD32-B78A-41E4-9AD7-24A615C69412}" type="pres">
      <dgm:prSet presAssocID="{D9A3F598-53DD-4319-8302-A0BABA86F7BE}" presName="DropPin" presStyleLbl="alignNode1" presStyleIdx="5" presStyleCnt="8"/>
      <dgm:spPr/>
    </dgm:pt>
    <dgm:pt modelId="{6FD5DA06-111C-49ED-92E2-D71A12002F81}" type="pres">
      <dgm:prSet presAssocID="{D9A3F598-53DD-4319-8302-A0BABA86F7BE}" presName="Ellipse" presStyleLbl="fgAcc1" presStyleIdx="5" presStyleCnt="8"/>
      <dgm:spPr/>
    </dgm:pt>
    <dgm:pt modelId="{5895CB79-E94E-44B7-9B02-97DA0B1C63F2}" type="pres">
      <dgm:prSet presAssocID="{D9A3F598-53DD-4319-8302-A0BABA86F7BE}" presName="L2TextContainer" presStyleLbl="revTx" presStyleIdx="10" presStyleCnt="16">
        <dgm:presLayoutVars>
          <dgm:bulletEnabled val="1"/>
        </dgm:presLayoutVars>
      </dgm:prSet>
      <dgm:spPr/>
    </dgm:pt>
    <dgm:pt modelId="{35614524-BD58-4E42-89B7-5E60D1DD85B4}" type="pres">
      <dgm:prSet presAssocID="{D9A3F598-53DD-4319-8302-A0BABA86F7BE}" presName="L1TextContainer" presStyleLbl="revTx" presStyleIdx="11" presStyleCnt="16">
        <dgm:presLayoutVars>
          <dgm:chMax val="1"/>
          <dgm:chPref val="1"/>
          <dgm:bulletEnabled val="1"/>
        </dgm:presLayoutVars>
      </dgm:prSet>
      <dgm:spPr/>
    </dgm:pt>
    <dgm:pt modelId="{B59DFFB1-2C9E-4B85-B9D7-E169C1F3825A}" type="pres">
      <dgm:prSet presAssocID="{D9A3F598-53DD-4319-8302-A0BABA86F7BE}" presName="ConnectLine" presStyleLbl="dkBgShp" presStyleIdx="7" presStyleCnt="10"/>
      <dgm:spPr/>
    </dgm:pt>
    <dgm:pt modelId="{1C825CBC-8EEF-45DC-992E-360145464D68}" type="pres">
      <dgm:prSet presAssocID="{D9A3F598-53DD-4319-8302-A0BABA86F7BE}" presName="ConnectorPoint" presStyleCnt="0"/>
      <dgm:spPr/>
    </dgm:pt>
    <dgm:pt modelId="{CF94D146-1AC3-4513-8E30-1F4376CFE656}" type="pres">
      <dgm:prSet presAssocID="{D9A3F598-53DD-4319-8302-A0BABA86F7BE}" presName="Bullet" presStyleLbl="lnNode1" presStyleIdx="5" presStyleCnt="8"/>
      <dgm:spPr/>
    </dgm:pt>
    <dgm:pt modelId="{25C53157-8A55-4FFB-9126-94DE2F124CDC}" type="pres">
      <dgm:prSet presAssocID="{D9A3F598-53DD-4319-8302-A0BABA86F7BE}" presName="EmptyPlaceHolder" presStyleCnt="0"/>
      <dgm:spPr/>
    </dgm:pt>
    <dgm:pt modelId="{952CACDD-6BC1-4C5C-BC44-E73679F62A4F}" type="pres">
      <dgm:prSet presAssocID="{D5D4727B-59DA-4772-A9CC-A82BBF34477D}" presName="spaceBetweenRectangles" presStyleCnt="0"/>
      <dgm:spPr/>
    </dgm:pt>
    <dgm:pt modelId="{18768FAA-E8FF-4BE4-867F-9319D5BBBED0}" type="pres">
      <dgm:prSet presAssocID="{1F6D0122-4C54-4236-874B-FBCD2C05A756}" presName="composite" presStyleCnt="0"/>
      <dgm:spPr/>
    </dgm:pt>
    <dgm:pt modelId="{23196331-D959-406B-A8D6-731AB8B1B8B7}" type="pres">
      <dgm:prSet presAssocID="{1F6D0122-4C54-4236-874B-FBCD2C05A756}" presName="DropPinPlaceHolder" presStyleCnt="0"/>
      <dgm:spPr/>
    </dgm:pt>
    <dgm:pt modelId="{EB6147A2-030D-4456-9113-95946735FE7D}" type="pres">
      <dgm:prSet presAssocID="{1F6D0122-4C54-4236-874B-FBCD2C05A756}" presName="DropPin" presStyleLbl="alignNode1" presStyleIdx="6" presStyleCnt="8"/>
      <dgm:spPr/>
    </dgm:pt>
    <dgm:pt modelId="{2D7E6438-3D66-4D67-84E2-944BCD72050B}" type="pres">
      <dgm:prSet presAssocID="{1F6D0122-4C54-4236-874B-FBCD2C05A756}" presName="Ellipse" presStyleLbl="fgAcc1" presStyleIdx="6" presStyleCnt="8"/>
      <dgm:spPr/>
    </dgm:pt>
    <dgm:pt modelId="{03FFD780-76A8-4FFE-BBF8-B0B6536A59AF}" type="pres">
      <dgm:prSet presAssocID="{1F6D0122-4C54-4236-874B-FBCD2C05A756}" presName="L2TextContainer" presStyleLbl="revTx" presStyleIdx="12" presStyleCnt="16">
        <dgm:presLayoutVars>
          <dgm:bulletEnabled val="1"/>
        </dgm:presLayoutVars>
      </dgm:prSet>
      <dgm:spPr/>
    </dgm:pt>
    <dgm:pt modelId="{DC3B3784-CFF2-4F6A-A6A2-58401825455C}" type="pres">
      <dgm:prSet presAssocID="{1F6D0122-4C54-4236-874B-FBCD2C05A756}" presName="L1TextContainer" presStyleLbl="revTx" presStyleIdx="13" presStyleCnt="16">
        <dgm:presLayoutVars>
          <dgm:chMax val="1"/>
          <dgm:chPref val="1"/>
          <dgm:bulletEnabled val="1"/>
        </dgm:presLayoutVars>
      </dgm:prSet>
      <dgm:spPr/>
    </dgm:pt>
    <dgm:pt modelId="{DC6D03D6-5D8C-4088-B600-BFB27E933F80}" type="pres">
      <dgm:prSet presAssocID="{1F6D0122-4C54-4236-874B-FBCD2C05A756}" presName="ConnectLine" presStyleLbl="dkBgShp" presStyleIdx="8" presStyleCnt="10"/>
      <dgm:spPr/>
    </dgm:pt>
    <dgm:pt modelId="{87FA62FC-5BA7-43F0-8D8A-69D37FDBF5CA}" type="pres">
      <dgm:prSet presAssocID="{1F6D0122-4C54-4236-874B-FBCD2C05A756}" presName="ConnectorPoint" presStyleCnt="0"/>
      <dgm:spPr/>
    </dgm:pt>
    <dgm:pt modelId="{CC635731-556A-4339-B3EE-61B3AA964D9D}" type="pres">
      <dgm:prSet presAssocID="{1F6D0122-4C54-4236-874B-FBCD2C05A756}" presName="Bullet" presStyleLbl="lnNode1" presStyleIdx="6" presStyleCnt="8"/>
      <dgm:spPr/>
    </dgm:pt>
    <dgm:pt modelId="{B44EFDEB-352E-46D9-990C-AC04F3F72A44}" type="pres">
      <dgm:prSet presAssocID="{1F6D0122-4C54-4236-874B-FBCD2C05A756}" presName="EmptyPlaceHolder" presStyleCnt="0"/>
      <dgm:spPr/>
    </dgm:pt>
    <dgm:pt modelId="{37FF119D-2595-4140-BE5F-0E6E0A09CE5D}" type="pres">
      <dgm:prSet presAssocID="{CCDF6CD6-9184-4436-8C05-B818DE344637}" presName="spaceBetweenRectangles" presStyleCnt="0"/>
      <dgm:spPr/>
    </dgm:pt>
    <dgm:pt modelId="{5A2D65B1-703F-487C-8005-6F7CBFB13DBC}" type="pres">
      <dgm:prSet presAssocID="{BD014AB1-77CA-452E-81B2-AB53E1AC71D5}" presName="composite" presStyleCnt="0"/>
      <dgm:spPr/>
    </dgm:pt>
    <dgm:pt modelId="{2A4BDEBC-FC95-4444-8523-02977931D909}" type="pres">
      <dgm:prSet presAssocID="{BD014AB1-77CA-452E-81B2-AB53E1AC71D5}" presName="DropPinPlaceHolder" presStyleCnt="0"/>
      <dgm:spPr/>
    </dgm:pt>
    <dgm:pt modelId="{D3365E5F-75A1-4C37-AF92-56FCE12D9A2B}" type="pres">
      <dgm:prSet presAssocID="{BD014AB1-77CA-452E-81B2-AB53E1AC71D5}" presName="DropPin" presStyleLbl="alignNode1" presStyleIdx="7" presStyleCnt="8"/>
      <dgm:spPr/>
    </dgm:pt>
    <dgm:pt modelId="{FDA9229B-C321-4813-81DF-3DD350690249}" type="pres">
      <dgm:prSet presAssocID="{BD014AB1-77CA-452E-81B2-AB53E1AC71D5}" presName="Ellipse" presStyleLbl="fgAcc1" presStyleIdx="7" presStyleCnt="8"/>
      <dgm:spPr/>
    </dgm:pt>
    <dgm:pt modelId="{C9CE5AD8-8287-4190-B96A-F0656CD87B8E}" type="pres">
      <dgm:prSet presAssocID="{BD014AB1-77CA-452E-81B2-AB53E1AC71D5}" presName="L2TextContainer" presStyleLbl="revTx" presStyleIdx="14" presStyleCnt="16">
        <dgm:presLayoutVars>
          <dgm:bulletEnabled val="1"/>
        </dgm:presLayoutVars>
      </dgm:prSet>
      <dgm:spPr/>
    </dgm:pt>
    <dgm:pt modelId="{7D503E48-82AB-4F64-A660-80CE54225852}" type="pres">
      <dgm:prSet presAssocID="{BD014AB1-77CA-452E-81B2-AB53E1AC71D5}" presName="L1TextContainer" presStyleLbl="revTx" presStyleIdx="15" presStyleCnt="16">
        <dgm:presLayoutVars>
          <dgm:chMax val="1"/>
          <dgm:chPref val="1"/>
          <dgm:bulletEnabled val="1"/>
        </dgm:presLayoutVars>
      </dgm:prSet>
      <dgm:spPr/>
    </dgm:pt>
    <dgm:pt modelId="{6C62685C-1367-49EB-8CB3-C0115D1A8F41}" type="pres">
      <dgm:prSet presAssocID="{BD014AB1-77CA-452E-81B2-AB53E1AC71D5}" presName="ConnectLine" presStyleLbl="dkBgShp" presStyleIdx="9" presStyleCnt="10"/>
      <dgm:spPr/>
    </dgm:pt>
    <dgm:pt modelId="{6781AA5F-DE2B-4ED2-A4A2-00BD06A866B4}" type="pres">
      <dgm:prSet presAssocID="{BD014AB1-77CA-452E-81B2-AB53E1AC71D5}" presName="ConnectorPoint" presStyleCnt="0"/>
      <dgm:spPr/>
    </dgm:pt>
    <dgm:pt modelId="{CCDCA2D7-A8A5-4862-9927-D579DC489918}" type="pres">
      <dgm:prSet presAssocID="{BD014AB1-77CA-452E-81B2-AB53E1AC71D5}" presName="Bullet" presStyleLbl="lnNode1" presStyleIdx="7" presStyleCnt="8"/>
      <dgm:spPr/>
    </dgm:pt>
    <dgm:pt modelId="{8F63F5CD-96F6-48E8-B0BA-6703A2FE69E1}" type="pres">
      <dgm:prSet presAssocID="{BD014AB1-77CA-452E-81B2-AB53E1AC71D5}" presName="EmptyPlaceHolder" presStyleCnt="0"/>
      <dgm:spPr/>
    </dgm:pt>
  </dgm:ptLst>
  <dgm:cxnLst>
    <dgm:cxn modelId="{AA503428-DA21-460D-BA08-DEF76C1ED622}" srcId="{494FE8A6-1C44-4B99-8E26-842C689B61D9}" destId="{BD014AB1-77CA-452E-81B2-AB53E1AC71D5}" srcOrd="7" destOrd="0" parTransId="{ED4D2506-BAC1-4F8B-B19E-84AD1E47C053}" sibTransId="{7D65D25E-C6A8-4986-9AC0-C2A867D195A5}"/>
    <dgm:cxn modelId="{90CC105D-8AF7-473F-B8C1-9877E3F5E2D1}" type="presOf" srcId="{EE607252-A23B-4F46-8781-1971B987737D}" destId="{FDCDA6DC-1037-4125-82C6-489E48416BFD}" srcOrd="0" destOrd="0" presId="urn:microsoft.com/office/officeart/2024/layout/BulletTimeline"/>
    <dgm:cxn modelId="{B4D4226A-E4D0-4955-B69D-230ACF84965B}" srcId="{494FE8A6-1C44-4B99-8E26-842C689B61D9}" destId="{1F8C88F2-A735-4EAC-A772-570D07065216}" srcOrd="2" destOrd="0" parTransId="{AA94E7B0-2125-4E07-9C31-1D104AD0C712}" sibTransId="{B3B0F9F6-6970-4915-BB58-F9A6220437E8}"/>
    <dgm:cxn modelId="{594FDE59-348F-4907-9735-EB66A9933367}" type="presOf" srcId="{1F8C88F2-A735-4EAC-A772-570D07065216}" destId="{4D9D6EF3-CC79-404F-81BD-3AAF21874573}" srcOrd="0" destOrd="0" presId="urn:microsoft.com/office/officeart/2024/layout/BulletTimeline"/>
    <dgm:cxn modelId="{4E4E057D-80FE-4862-B658-9DAA0095DBE2}" type="presOf" srcId="{1F6D0122-4C54-4236-874B-FBCD2C05A756}" destId="{DC3B3784-CFF2-4F6A-A6A2-58401825455C}" srcOrd="0" destOrd="0" presId="urn:microsoft.com/office/officeart/2024/layout/BulletTimeline"/>
    <dgm:cxn modelId="{3AC91D7F-8A0E-46BE-95EF-E437FE8C264A}" type="presOf" srcId="{494FE8A6-1C44-4B99-8E26-842C689B61D9}" destId="{D344F25D-6E78-4FF2-ACB3-88A384FA10D2}" srcOrd="0" destOrd="0" presId="urn:microsoft.com/office/officeart/2024/layout/BulletTimeline"/>
    <dgm:cxn modelId="{6BA19E91-FCCD-4EE7-A96F-87EB4B29BC5A}" type="presOf" srcId="{64EE4B23-7F13-404B-B8B4-334356B59928}" destId="{8C3C6F24-83AC-4FE3-B33C-658D56780C8B}" srcOrd="0" destOrd="0" presId="urn:microsoft.com/office/officeart/2024/layout/BulletTimeline"/>
    <dgm:cxn modelId="{11C8D696-861B-4A76-95EE-6FB6378ED2A4}" srcId="{494FE8A6-1C44-4B99-8E26-842C689B61D9}" destId="{64EE4B23-7F13-404B-B8B4-334356B59928}" srcOrd="3" destOrd="0" parTransId="{D1D89B99-19DC-497D-9D25-1FDA0330717E}" sibTransId="{D688C627-DCD0-4E91-92D9-A19ECB71279B}"/>
    <dgm:cxn modelId="{F12D24A3-30AD-449B-904C-9838D638E3A1}" type="presOf" srcId="{EED610B3-5C72-4674-B7BF-9FE1D9360C27}" destId="{127CAD12-C249-459C-97AD-5A6F2C07408A}" srcOrd="0" destOrd="0" presId="urn:microsoft.com/office/officeart/2024/layout/BulletTimeline"/>
    <dgm:cxn modelId="{04E872B8-0427-4C0A-95C0-1CACB9891E16}" srcId="{494FE8A6-1C44-4B99-8E26-842C689B61D9}" destId="{D9A3F598-53DD-4319-8302-A0BABA86F7BE}" srcOrd="5" destOrd="0" parTransId="{0056B186-3111-4340-B65B-07723B728A9B}" sibTransId="{D5D4727B-59DA-4772-A9CC-A82BBF34477D}"/>
    <dgm:cxn modelId="{8A450EC2-32E9-4614-B313-04962C84EBA0}" type="presOf" srcId="{5143AB7B-68A3-405D-90F5-4BAE0F9A1CF3}" destId="{2C3A9FFE-977E-4708-87BA-74F6789F4A5C}" srcOrd="0" destOrd="0" presId="urn:microsoft.com/office/officeart/2024/layout/BulletTimeline"/>
    <dgm:cxn modelId="{B5F9CCC2-EEDB-42D1-AE3F-51EBE7E39924}" type="presOf" srcId="{BD014AB1-77CA-452E-81B2-AB53E1AC71D5}" destId="{7D503E48-82AB-4F64-A660-80CE54225852}" srcOrd="0" destOrd="0" presId="urn:microsoft.com/office/officeart/2024/layout/BulletTimeline"/>
    <dgm:cxn modelId="{B54DCBC9-73CC-4FFC-875D-D47BEE3F16EE}" srcId="{494FE8A6-1C44-4B99-8E26-842C689B61D9}" destId="{1F6D0122-4C54-4236-874B-FBCD2C05A756}" srcOrd="6" destOrd="0" parTransId="{227020D6-C827-4B5B-98B0-979CDD7DD552}" sibTransId="{CCDF6CD6-9184-4436-8C05-B818DE344637}"/>
    <dgm:cxn modelId="{5BADC5E4-7D95-4C2C-8CA9-F6D826797BA8}" srcId="{494FE8A6-1C44-4B99-8E26-842C689B61D9}" destId="{EED610B3-5C72-4674-B7BF-9FE1D9360C27}" srcOrd="4" destOrd="0" parTransId="{854F3891-C331-4452-A863-3B6BC76F1E11}" sibTransId="{3BDC2744-03FC-4F5D-BE4D-0A2DD4B1B366}"/>
    <dgm:cxn modelId="{5C59D8EE-57D7-4776-B55E-E7AB66FF5B6B}" srcId="{494FE8A6-1C44-4B99-8E26-842C689B61D9}" destId="{5143AB7B-68A3-405D-90F5-4BAE0F9A1CF3}" srcOrd="1" destOrd="0" parTransId="{672DFA5B-5CAA-49A3-9089-E754C1706F93}" sibTransId="{FD46965C-DB47-4084-998A-8BF2610936B5}"/>
    <dgm:cxn modelId="{C20EB8F1-B2D6-4899-910B-EAF9EE85EC47}" type="presOf" srcId="{D9A3F598-53DD-4319-8302-A0BABA86F7BE}" destId="{35614524-BD58-4E42-89B7-5E60D1DD85B4}" srcOrd="0" destOrd="0" presId="urn:microsoft.com/office/officeart/2024/layout/BulletTimeline"/>
    <dgm:cxn modelId="{CCDD42FB-5313-4818-AC96-CC8926C0CA96}" srcId="{494FE8A6-1C44-4B99-8E26-842C689B61D9}" destId="{EE607252-A23B-4F46-8781-1971B987737D}" srcOrd="0" destOrd="0" parTransId="{63D51092-1BBE-40A7-ABF5-5BE326A07FB4}" sibTransId="{CD3E17E1-A06E-4DE6-B2B3-544BA6A3074A}"/>
    <dgm:cxn modelId="{DB3D6DBC-B292-46DF-8774-A51ECE1F1FDA}" type="presParOf" srcId="{D344F25D-6E78-4FF2-ACB3-88A384FA10D2}" destId="{EB5FF6A3-5183-47A9-91DD-CCB96706A1FD}" srcOrd="0" destOrd="0" presId="urn:microsoft.com/office/officeart/2024/layout/BulletTimeline"/>
    <dgm:cxn modelId="{040963AA-8E64-421B-984E-70366E3860D1}" type="presParOf" srcId="{EB5FF6A3-5183-47A9-91DD-CCB96706A1FD}" destId="{C33B1CC3-D632-4E55-8D4A-E8F5BE89D366}" srcOrd="0" destOrd="0" presId="urn:microsoft.com/office/officeart/2024/layout/BulletTimeline"/>
    <dgm:cxn modelId="{0FB3BBCA-E8A9-484E-B8C2-D1603BD669E1}" type="presParOf" srcId="{EB5FF6A3-5183-47A9-91DD-CCB96706A1FD}" destId="{71724C94-F193-41E0-8D9E-BA1E5EA94511}" srcOrd="1" destOrd="0" presId="urn:microsoft.com/office/officeart/2024/layout/BulletTimeline"/>
    <dgm:cxn modelId="{6F3361F5-A496-46B7-B779-897F20005BC2}" type="presParOf" srcId="{D344F25D-6E78-4FF2-ACB3-88A384FA10D2}" destId="{08D9C1A1-40F2-4D54-BEBC-DB89211CC817}" srcOrd="1" destOrd="0" presId="urn:microsoft.com/office/officeart/2024/layout/BulletTimeline"/>
    <dgm:cxn modelId="{B4F0A634-4751-431F-9928-C30D81DB2953}" type="presParOf" srcId="{08D9C1A1-40F2-4D54-BEBC-DB89211CC817}" destId="{4D53E2CE-80E7-4BF0-87EA-33A2D908DF97}" srcOrd="0" destOrd="0" presId="urn:microsoft.com/office/officeart/2024/layout/BulletTimeline"/>
    <dgm:cxn modelId="{63BC8694-A570-41A7-A6B5-3A57E4A73464}" type="presParOf" srcId="{4D53E2CE-80E7-4BF0-87EA-33A2D908DF97}" destId="{F957A375-792B-438E-B585-282D7F56A2F8}" srcOrd="0" destOrd="0" presId="urn:microsoft.com/office/officeart/2024/layout/BulletTimeline"/>
    <dgm:cxn modelId="{641AAD8F-81B2-4C13-AB79-5F5C0B8CD728}" type="presParOf" srcId="{F957A375-792B-438E-B585-282D7F56A2F8}" destId="{7DB6601A-0D5A-477A-B778-8AE77D9F9479}" srcOrd="0" destOrd="0" presId="urn:microsoft.com/office/officeart/2024/layout/BulletTimeline"/>
    <dgm:cxn modelId="{0C12FD6A-0923-437A-B579-05D5B70354C8}" type="presParOf" srcId="{F957A375-792B-438E-B585-282D7F56A2F8}" destId="{FDB6C7AC-60F9-48E5-9EB0-2939954DE7C6}" srcOrd="1" destOrd="0" presId="urn:microsoft.com/office/officeart/2024/layout/BulletTimeline"/>
    <dgm:cxn modelId="{EFA60140-AE68-4B4F-82C7-F41AEEF68FC3}" type="presParOf" srcId="{4D53E2CE-80E7-4BF0-87EA-33A2D908DF97}" destId="{686DB5CA-CA79-4389-903F-34F677F2314E}" srcOrd="1" destOrd="0" presId="urn:microsoft.com/office/officeart/2024/layout/BulletTimeline"/>
    <dgm:cxn modelId="{F73BF451-62E5-4BDF-A6EA-650F3121A594}" type="presParOf" srcId="{4D53E2CE-80E7-4BF0-87EA-33A2D908DF97}" destId="{FDCDA6DC-1037-4125-82C6-489E48416BFD}" srcOrd="2" destOrd="0" presId="urn:microsoft.com/office/officeart/2024/layout/BulletTimeline"/>
    <dgm:cxn modelId="{E68506EF-4BA5-4AF7-A166-AEFABFD6CA93}" type="presParOf" srcId="{4D53E2CE-80E7-4BF0-87EA-33A2D908DF97}" destId="{46F0C544-FDE3-467A-8AEB-9E2CED107137}" srcOrd="3" destOrd="0" presId="urn:microsoft.com/office/officeart/2024/layout/BulletTimeline"/>
    <dgm:cxn modelId="{6C9C785B-784E-47B5-9C5E-1321E2FD2834}" type="presParOf" srcId="{4D53E2CE-80E7-4BF0-87EA-33A2D908DF97}" destId="{B4BC9C8A-D795-49E4-A4C7-819CED054F4E}" srcOrd="4" destOrd="0" presId="urn:microsoft.com/office/officeart/2024/layout/BulletTimeline"/>
    <dgm:cxn modelId="{BF74275D-6725-449C-8B7F-EBFDC4CB1360}" type="presParOf" srcId="{B4BC9C8A-D795-49E4-A4C7-819CED054F4E}" destId="{19451DBC-1069-4611-AD71-FCC2125CB176}" srcOrd="0" destOrd="0" presId="urn:microsoft.com/office/officeart/2024/layout/BulletTimeline"/>
    <dgm:cxn modelId="{966EC12C-C2A3-451B-9FB2-E6250B0EA13E}" type="presParOf" srcId="{4D53E2CE-80E7-4BF0-87EA-33A2D908DF97}" destId="{B024C0A1-7CEF-40FC-8270-C75685249D18}" srcOrd="5" destOrd="0" presId="urn:microsoft.com/office/officeart/2024/layout/BulletTimeline"/>
    <dgm:cxn modelId="{28D1A2C2-8D88-43ED-BE09-129DE4711935}" type="presParOf" srcId="{08D9C1A1-40F2-4D54-BEBC-DB89211CC817}" destId="{6A040346-3350-443D-A75A-4687400631C5}" srcOrd="1" destOrd="0" presId="urn:microsoft.com/office/officeart/2024/layout/BulletTimeline"/>
    <dgm:cxn modelId="{BD3A266F-DCD5-4C27-BAE2-E0D3F1EF66E6}" type="presParOf" srcId="{08D9C1A1-40F2-4D54-BEBC-DB89211CC817}" destId="{AA302CED-DDE4-4226-951A-F72F5DB1D82F}" srcOrd="2" destOrd="0" presId="urn:microsoft.com/office/officeart/2024/layout/BulletTimeline"/>
    <dgm:cxn modelId="{1F2E9604-8B27-4D10-8D5F-17E10149D6D0}" type="presParOf" srcId="{AA302CED-DDE4-4226-951A-F72F5DB1D82F}" destId="{84121B59-B2E3-45A3-A72F-B2CC0E27D2B1}" srcOrd="0" destOrd="0" presId="urn:microsoft.com/office/officeart/2024/layout/BulletTimeline"/>
    <dgm:cxn modelId="{B561ED66-C5AB-4A39-AC94-D0A66D33FB0D}" type="presParOf" srcId="{84121B59-B2E3-45A3-A72F-B2CC0E27D2B1}" destId="{E65735FA-744D-4BD8-8AAC-87E6B7D17E17}" srcOrd="0" destOrd="0" presId="urn:microsoft.com/office/officeart/2024/layout/BulletTimeline"/>
    <dgm:cxn modelId="{59292D55-F998-4EA4-930A-9EC3C8101338}" type="presParOf" srcId="{84121B59-B2E3-45A3-A72F-B2CC0E27D2B1}" destId="{D33DBD71-D2FD-4206-9891-897ECF36E1D6}" srcOrd="1" destOrd="0" presId="urn:microsoft.com/office/officeart/2024/layout/BulletTimeline"/>
    <dgm:cxn modelId="{F4512AE2-9965-479D-B8D9-8D4DE1840E81}" type="presParOf" srcId="{AA302CED-DDE4-4226-951A-F72F5DB1D82F}" destId="{12090259-83CE-4CF8-9E50-D75E267D0881}" srcOrd="1" destOrd="0" presId="urn:microsoft.com/office/officeart/2024/layout/BulletTimeline"/>
    <dgm:cxn modelId="{097D11CB-B7BD-4080-9C70-491CAAB398CE}" type="presParOf" srcId="{AA302CED-DDE4-4226-951A-F72F5DB1D82F}" destId="{2C3A9FFE-977E-4708-87BA-74F6789F4A5C}" srcOrd="2" destOrd="0" presId="urn:microsoft.com/office/officeart/2024/layout/BulletTimeline"/>
    <dgm:cxn modelId="{EF82A2D1-0BB4-42CA-99A5-7851F463A50C}" type="presParOf" srcId="{AA302CED-DDE4-4226-951A-F72F5DB1D82F}" destId="{99E55938-4D19-4983-810E-A4ECFD814913}" srcOrd="3" destOrd="0" presId="urn:microsoft.com/office/officeart/2024/layout/BulletTimeline"/>
    <dgm:cxn modelId="{AEF7E7BD-F9D2-4047-B9D9-3DCEF8183881}" type="presParOf" srcId="{AA302CED-DDE4-4226-951A-F72F5DB1D82F}" destId="{72F4F7FC-EA10-4BE5-8F85-3DF6E04F63D4}" srcOrd="4" destOrd="0" presId="urn:microsoft.com/office/officeart/2024/layout/BulletTimeline"/>
    <dgm:cxn modelId="{59A8E25C-C2DD-461A-969C-680EDA8772FA}" type="presParOf" srcId="{72F4F7FC-EA10-4BE5-8F85-3DF6E04F63D4}" destId="{5F5D77B3-7F0A-4CF6-BEC9-A0F434E5FD8B}" srcOrd="0" destOrd="0" presId="urn:microsoft.com/office/officeart/2024/layout/BulletTimeline"/>
    <dgm:cxn modelId="{5E4FD48F-A512-4C0A-BE94-19ED01C8D80A}" type="presParOf" srcId="{AA302CED-DDE4-4226-951A-F72F5DB1D82F}" destId="{05A5EED3-09A1-466B-A01E-C24189B50212}" srcOrd="5" destOrd="0" presId="urn:microsoft.com/office/officeart/2024/layout/BulletTimeline"/>
    <dgm:cxn modelId="{75FA04E9-24C5-43D1-9DE0-7513869E5497}" type="presParOf" srcId="{08D9C1A1-40F2-4D54-BEBC-DB89211CC817}" destId="{7AD5ABCA-7C92-4041-B01D-02462EBA04DB}" srcOrd="3" destOrd="0" presId="urn:microsoft.com/office/officeart/2024/layout/BulletTimeline"/>
    <dgm:cxn modelId="{BABF6616-2D6B-4797-A4EA-2BBB52188AB8}" type="presParOf" srcId="{08D9C1A1-40F2-4D54-BEBC-DB89211CC817}" destId="{F611BDF6-0BAB-4939-9C0F-473661F60BBC}" srcOrd="4" destOrd="0" presId="urn:microsoft.com/office/officeart/2024/layout/BulletTimeline"/>
    <dgm:cxn modelId="{F2815F1F-EEFA-4C20-86C0-CD18BA01606D}" type="presParOf" srcId="{F611BDF6-0BAB-4939-9C0F-473661F60BBC}" destId="{7D8D06F8-98B9-4D95-92ED-77266C71F96D}" srcOrd="0" destOrd="0" presId="urn:microsoft.com/office/officeart/2024/layout/BulletTimeline"/>
    <dgm:cxn modelId="{DCD28507-7A4D-490A-BA09-EF0A32A15A6F}" type="presParOf" srcId="{7D8D06F8-98B9-4D95-92ED-77266C71F96D}" destId="{0BB566EB-CA48-41CA-85DE-4F9E17090C23}" srcOrd="0" destOrd="0" presId="urn:microsoft.com/office/officeart/2024/layout/BulletTimeline"/>
    <dgm:cxn modelId="{184269A8-E626-42D9-94FB-4E98FEE247F8}" type="presParOf" srcId="{7D8D06F8-98B9-4D95-92ED-77266C71F96D}" destId="{2B523A0E-F519-4F68-8AA5-33C4E60FBCCA}" srcOrd="1" destOrd="0" presId="urn:microsoft.com/office/officeart/2024/layout/BulletTimeline"/>
    <dgm:cxn modelId="{AD5A7374-6FB6-4232-A1F6-72CB3DCE8D5E}" type="presParOf" srcId="{F611BDF6-0BAB-4939-9C0F-473661F60BBC}" destId="{87690600-05F5-4D34-93BE-2855095C55A0}" srcOrd="1" destOrd="0" presId="urn:microsoft.com/office/officeart/2024/layout/BulletTimeline"/>
    <dgm:cxn modelId="{6D72DB35-97FA-4F65-8271-6EC2034761C4}" type="presParOf" srcId="{F611BDF6-0BAB-4939-9C0F-473661F60BBC}" destId="{4D9D6EF3-CC79-404F-81BD-3AAF21874573}" srcOrd="2" destOrd="0" presId="urn:microsoft.com/office/officeart/2024/layout/BulletTimeline"/>
    <dgm:cxn modelId="{43104353-8CBE-4681-B221-DD0C91E11296}" type="presParOf" srcId="{F611BDF6-0BAB-4939-9C0F-473661F60BBC}" destId="{941E6F75-B49E-4805-ADCF-7366293B8AA9}" srcOrd="3" destOrd="0" presId="urn:microsoft.com/office/officeart/2024/layout/BulletTimeline"/>
    <dgm:cxn modelId="{73AAAAE0-C7CB-4793-BA1A-F5FC6FB0E50E}" type="presParOf" srcId="{F611BDF6-0BAB-4939-9C0F-473661F60BBC}" destId="{BF3C5773-C0BA-41C3-A4C6-213479A430A0}" srcOrd="4" destOrd="0" presId="urn:microsoft.com/office/officeart/2024/layout/BulletTimeline"/>
    <dgm:cxn modelId="{EE9DF559-2EDE-4ED2-8508-088AC7D3A19E}" type="presParOf" srcId="{BF3C5773-C0BA-41C3-A4C6-213479A430A0}" destId="{F634C016-1146-46C8-B2E7-D9E78106B7D2}" srcOrd="0" destOrd="0" presId="urn:microsoft.com/office/officeart/2024/layout/BulletTimeline"/>
    <dgm:cxn modelId="{E5775B50-F2ED-4231-8EFB-9BB612F64018}" type="presParOf" srcId="{F611BDF6-0BAB-4939-9C0F-473661F60BBC}" destId="{71C9EEB3-0846-47AB-98F4-515A2A4A18FE}" srcOrd="5" destOrd="0" presId="urn:microsoft.com/office/officeart/2024/layout/BulletTimeline"/>
    <dgm:cxn modelId="{6B0031F4-4831-41B8-A058-CE187AD21D42}" type="presParOf" srcId="{08D9C1A1-40F2-4D54-BEBC-DB89211CC817}" destId="{D091D90B-D04B-42AD-B6B7-A0C8DF38B279}" srcOrd="5" destOrd="0" presId="urn:microsoft.com/office/officeart/2024/layout/BulletTimeline"/>
    <dgm:cxn modelId="{D2F7157F-2CEF-4E51-8E50-EF7C336CCEB6}" type="presParOf" srcId="{08D9C1A1-40F2-4D54-BEBC-DB89211CC817}" destId="{5036074D-29E8-40B1-8D50-74369033D807}" srcOrd="6" destOrd="0" presId="urn:microsoft.com/office/officeart/2024/layout/BulletTimeline"/>
    <dgm:cxn modelId="{65A774F8-FE15-4DE0-A331-9D5430FFAD17}" type="presParOf" srcId="{5036074D-29E8-40B1-8D50-74369033D807}" destId="{44809DE0-0C3F-4831-878F-2DDBF8A84DC1}" srcOrd="0" destOrd="0" presId="urn:microsoft.com/office/officeart/2024/layout/BulletTimeline"/>
    <dgm:cxn modelId="{0444C726-896D-4412-A55B-159EF5D50986}" type="presParOf" srcId="{44809DE0-0C3F-4831-878F-2DDBF8A84DC1}" destId="{4B147B80-861C-4E3A-A019-8208D5359502}" srcOrd="0" destOrd="0" presId="urn:microsoft.com/office/officeart/2024/layout/BulletTimeline"/>
    <dgm:cxn modelId="{51F629B0-24FA-4E1E-AB7B-36ED90EE1E20}" type="presParOf" srcId="{44809DE0-0C3F-4831-878F-2DDBF8A84DC1}" destId="{4C2A5B2A-F598-49A5-9D70-D71BB0B51273}" srcOrd="1" destOrd="0" presId="urn:microsoft.com/office/officeart/2024/layout/BulletTimeline"/>
    <dgm:cxn modelId="{A8BCD6D0-DEE1-4FAF-B98E-C89811228DE0}" type="presParOf" srcId="{5036074D-29E8-40B1-8D50-74369033D807}" destId="{7AD4ECF3-8666-4EE0-9287-94FCEA4107BC}" srcOrd="1" destOrd="0" presId="urn:microsoft.com/office/officeart/2024/layout/BulletTimeline"/>
    <dgm:cxn modelId="{12F4878F-5474-4F2D-AF57-08C9DCFA2D0E}" type="presParOf" srcId="{5036074D-29E8-40B1-8D50-74369033D807}" destId="{8C3C6F24-83AC-4FE3-B33C-658D56780C8B}" srcOrd="2" destOrd="0" presId="urn:microsoft.com/office/officeart/2024/layout/BulletTimeline"/>
    <dgm:cxn modelId="{880BBA05-F4F1-4624-A680-941137BE6560}" type="presParOf" srcId="{5036074D-29E8-40B1-8D50-74369033D807}" destId="{3767235F-DDAD-4E5B-A2D1-017F6795E906}" srcOrd="3" destOrd="0" presId="urn:microsoft.com/office/officeart/2024/layout/BulletTimeline"/>
    <dgm:cxn modelId="{4F846FC5-4467-4C36-B2BC-C6088F71F214}" type="presParOf" srcId="{5036074D-29E8-40B1-8D50-74369033D807}" destId="{BC665613-C766-4199-8B79-5808F902FB5F}" srcOrd="4" destOrd="0" presId="urn:microsoft.com/office/officeart/2024/layout/BulletTimeline"/>
    <dgm:cxn modelId="{446192AF-7192-41AA-B026-D94A932F429A}" type="presParOf" srcId="{BC665613-C766-4199-8B79-5808F902FB5F}" destId="{07024344-8745-4A03-8FB0-F21C2A5353A3}" srcOrd="0" destOrd="0" presId="urn:microsoft.com/office/officeart/2024/layout/BulletTimeline"/>
    <dgm:cxn modelId="{89362843-567B-492B-9B0D-17C5DAE48A3F}" type="presParOf" srcId="{5036074D-29E8-40B1-8D50-74369033D807}" destId="{6671EFF3-9E7F-43CC-82EC-E9A67201B7AD}" srcOrd="5" destOrd="0" presId="urn:microsoft.com/office/officeart/2024/layout/BulletTimeline"/>
    <dgm:cxn modelId="{D0363521-A2D0-44EA-97E4-DCE442D90392}" type="presParOf" srcId="{08D9C1A1-40F2-4D54-BEBC-DB89211CC817}" destId="{BC409156-7296-4797-97D9-CAA2FC501D3B}" srcOrd="7" destOrd="0" presId="urn:microsoft.com/office/officeart/2024/layout/BulletTimeline"/>
    <dgm:cxn modelId="{AE61F96F-821F-4D44-8431-9FFE440FFE1E}" type="presParOf" srcId="{08D9C1A1-40F2-4D54-BEBC-DB89211CC817}" destId="{DD9F7C68-2EEA-4D09-BAF8-204012FD0F0A}" srcOrd="8" destOrd="0" presId="urn:microsoft.com/office/officeart/2024/layout/BulletTimeline"/>
    <dgm:cxn modelId="{32D38F72-35B4-422D-9ABA-D54C01F526B2}" type="presParOf" srcId="{DD9F7C68-2EEA-4D09-BAF8-204012FD0F0A}" destId="{703BE853-93B2-4599-AF97-901D37BF1453}" srcOrd="0" destOrd="0" presId="urn:microsoft.com/office/officeart/2024/layout/BulletTimeline"/>
    <dgm:cxn modelId="{BE225833-140C-4F63-B539-06CD1B5C94EE}" type="presParOf" srcId="{703BE853-93B2-4599-AF97-901D37BF1453}" destId="{AFD36CCC-D5BF-4F9D-9627-0C4B9A61710D}" srcOrd="0" destOrd="0" presId="urn:microsoft.com/office/officeart/2024/layout/BulletTimeline"/>
    <dgm:cxn modelId="{534ACC85-258A-485C-BF87-505FDCE5D03B}" type="presParOf" srcId="{703BE853-93B2-4599-AF97-901D37BF1453}" destId="{F7F8778B-B769-434F-B5F6-F98DBC43D03A}" srcOrd="1" destOrd="0" presId="urn:microsoft.com/office/officeart/2024/layout/BulletTimeline"/>
    <dgm:cxn modelId="{A10EAA00-456B-4F44-BB03-D0D12925C1F1}" type="presParOf" srcId="{DD9F7C68-2EEA-4D09-BAF8-204012FD0F0A}" destId="{DF3E1327-F970-4EA8-BB96-D4B23FE1905D}" srcOrd="1" destOrd="0" presId="urn:microsoft.com/office/officeart/2024/layout/BulletTimeline"/>
    <dgm:cxn modelId="{CD5F7C17-3808-4102-BFCE-1B03D80C405D}" type="presParOf" srcId="{DD9F7C68-2EEA-4D09-BAF8-204012FD0F0A}" destId="{127CAD12-C249-459C-97AD-5A6F2C07408A}" srcOrd="2" destOrd="0" presId="urn:microsoft.com/office/officeart/2024/layout/BulletTimeline"/>
    <dgm:cxn modelId="{67DCD423-FF3C-4C98-85FA-D14EE6D353C4}" type="presParOf" srcId="{DD9F7C68-2EEA-4D09-BAF8-204012FD0F0A}" destId="{2FAEB421-05DA-4995-A453-3BA89FD0E5C2}" srcOrd="3" destOrd="0" presId="urn:microsoft.com/office/officeart/2024/layout/BulletTimeline"/>
    <dgm:cxn modelId="{B1696E11-18D4-42EB-8B23-716AB1C555CC}" type="presParOf" srcId="{DD9F7C68-2EEA-4D09-BAF8-204012FD0F0A}" destId="{0C1A2CA7-1E24-4506-A6A6-DCEB8B785541}" srcOrd="4" destOrd="0" presId="urn:microsoft.com/office/officeart/2024/layout/BulletTimeline"/>
    <dgm:cxn modelId="{DCC68CFA-9A7A-4B60-B093-026C083CA560}" type="presParOf" srcId="{0C1A2CA7-1E24-4506-A6A6-DCEB8B785541}" destId="{96DD714D-9377-4E03-97C8-8A5407A32099}" srcOrd="0" destOrd="0" presId="urn:microsoft.com/office/officeart/2024/layout/BulletTimeline"/>
    <dgm:cxn modelId="{0D189C7C-53CC-4C5B-8DD8-6B18B7B7D27D}" type="presParOf" srcId="{DD9F7C68-2EEA-4D09-BAF8-204012FD0F0A}" destId="{67118F91-AFA1-4200-846E-E7B4BB09046F}" srcOrd="5" destOrd="0" presId="urn:microsoft.com/office/officeart/2024/layout/BulletTimeline"/>
    <dgm:cxn modelId="{3AAAA196-6EA8-40D3-BCC3-FFF174800422}" type="presParOf" srcId="{08D9C1A1-40F2-4D54-BEBC-DB89211CC817}" destId="{0D73510D-07FB-4C7A-931A-645522695E8A}" srcOrd="9" destOrd="0" presId="urn:microsoft.com/office/officeart/2024/layout/BulletTimeline"/>
    <dgm:cxn modelId="{30335672-9A68-40FD-97D2-E57F9C94AD11}" type="presParOf" srcId="{08D9C1A1-40F2-4D54-BEBC-DB89211CC817}" destId="{816489FF-DAAF-4A45-A36F-F40848B1E422}" srcOrd="10" destOrd="0" presId="urn:microsoft.com/office/officeart/2024/layout/BulletTimeline"/>
    <dgm:cxn modelId="{E78E15D7-9646-4D32-9BF8-9353C6E70456}" type="presParOf" srcId="{816489FF-DAAF-4A45-A36F-F40848B1E422}" destId="{A51129D1-56D0-4F44-9A0F-F189E861F554}" srcOrd="0" destOrd="0" presId="urn:microsoft.com/office/officeart/2024/layout/BulletTimeline"/>
    <dgm:cxn modelId="{9C805529-78F8-4254-B9BA-8CABCF555819}" type="presParOf" srcId="{A51129D1-56D0-4F44-9A0F-F189E861F554}" destId="{F5F0AD32-B78A-41E4-9AD7-24A615C69412}" srcOrd="0" destOrd="0" presId="urn:microsoft.com/office/officeart/2024/layout/BulletTimeline"/>
    <dgm:cxn modelId="{1638BDD1-4931-4F3B-BEB8-BCB3C677F8D8}" type="presParOf" srcId="{A51129D1-56D0-4F44-9A0F-F189E861F554}" destId="{6FD5DA06-111C-49ED-92E2-D71A12002F81}" srcOrd="1" destOrd="0" presId="urn:microsoft.com/office/officeart/2024/layout/BulletTimeline"/>
    <dgm:cxn modelId="{9797AE85-00B9-41A2-96FB-24B06BDE2749}" type="presParOf" srcId="{816489FF-DAAF-4A45-A36F-F40848B1E422}" destId="{5895CB79-E94E-44B7-9B02-97DA0B1C63F2}" srcOrd="1" destOrd="0" presId="urn:microsoft.com/office/officeart/2024/layout/BulletTimeline"/>
    <dgm:cxn modelId="{6674A507-A85F-4EA0-A6D0-BA95E60CF2B2}" type="presParOf" srcId="{816489FF-DAAF-4A45-A36F-F40848B1E422}" destId="{35614524-BD58-4E42-89B7-5E60D1DD85B4}" srcOrd="2" destOrd="0" presId="urn:microsoft.com/office/officeart/2024/layout/BulletTimeline"/>
    <dgm:cxn modelId="{1DE2462C-52CC-4EBA-9E80-292998A7FEC0}" type="presParOf" srcId="{816489FF-DAAF-4A45-A36F-F40848B1E422}" destId="{B59DFFB1-2C9E-4B85-B9D7-E169C1F3825A}" srcOrd="3" destOrd="0" presId="urn:microsoft.com/office/officeart/2024/layout/BulletTimeline"/>
    <dgm:cxn modelId="{F8132749-D92A-4A35-9F68-A0CE23810408}" type="presParOf" srcId="{816489FF-DAAF-4A45-A36F-F40848B1E422}" destId="{1C825CBC-8EEF-45DC-992E-360145464D68}" srcOrd="4" destOrd="0" presId="urn:microsoft.com/office/officeart/2024/layout/BulletTimeline"/>
    <dgm:cxn modelId="{B91636C5-E808-42CC-B054-370ED62C8090}" type="presParOf" srcId="{1C825CBC-8EEF-45DC-992E-360145464D68}" destId="{CF94D146-1AC3-4513-8E30-1F4376CFE656}" srcOrd="0" destOrd="0" presId="urn:microsoft.com/office/officeart/2024/layout/BulletTimeline"/>
    <dgm:cxn modelId="{0BA6ABEF-1850-4EC0-BF67-21B2BB369B13}" type="presParOf" srcId="{816489FF-DAAF-4A45-A36F-F40848B1E422}" destId="{25C53157-8A55-4FFB-9126-94DE2F124CDC}" srcOrd="5" destOrd="0" presId="urn:microsoft.com/office/officeart/2024/layout/BulletTimeline"/>
    <dgm:cxn modelId="{0AC46A5A-9599-4D06-8EC7-2D5A5DD73C27}" type="presParOf" srcId="{08D9C1A1-40F2-4D54-BEBC-DB89211CC817}" destId="{952CACDD-6BC1-4C5C-BC44-E73679F62A4F}" srcOrd="11" destOrd="0" presId="urn:microsoft.com/office/officeart/2024/layout/BulletTimeline"/>
    <dgm:cxn modelId="{32C723F5-F38F-4454-BB35-0DA653B89AF6}" type="presParOf" srcId="{08D9C1A1-40F2-4D54-BEBC-DB89211CC817}" destId="{18768FAA-E8FF-4BE4-867F-9319D5BBBED0}" srcOrd="12" destOrd="0" presId="urn:microsoft.com/office/officeart/2024/layout/BulletTimeline"/>
    <dgm:cxn modelId="{0D844193-1A37-4852-96F8-926A205A0EC2}" type="presParOf" srcId="{18768FAA-E8FF-4BE4-867F-9319D5BBBED0}" destId="{23196331-D959-406B-A8D6-731AB8B1B8B7}" srcOrd="0" destOrd="0" presId="urn:microsoft.com/office/officeart/2024/layout/BulletTimeline"/>
    <dgm:cxn modelId="{80D891D0-C936-4388-BC6D-5B7CEAF3B119}" type="presParOf" srcId="{23196331-D959-406B-A8D6-731AB8B1B8B7}" destId="{EB6147A2-030D-4456-9113-95946735FE7D}" srcOrd="0" destOrd="0" presId="urn:microsoft.com/office/officeart/2024/layout/BulletTimeline"/>
    <dgm:cxn modelId="{9092C759-0934-4ADE-A2C0-47139E28F0D5}" type="presParOf" srcId="{23196331-D959-406B-A8D6-731AB8B1B8B7}" destId="{2D7E6438-3D66-4D67-84E2-944BCD72050B}" srcOrd="1" destOrd="0" presId="urn:microsoft.com/office/officeart/2024/layout/BulletTimeline"/>
    <dgm:cxn modelId="{2ED1038D-E23F-4825-AE41-F2B64E68FE67}" type="presParOf" srcId="{18768FAA-E8FF-4BE4-867F-9319D5BBBED0}" destId="{03FFD780-76A8-4FFE-BBF8-B0B6536A59AF}" srcOrd="1" destOrd="0" presId="urn:microsoft.com/office/officeart/2024/layout/BulletTimeline"/>
    <dgm:cxn modelId="{3A331120-76D5-4600-B8AE-BC3545A203DF}" type="presParOf" srcId="{18768FAA-E8FF-4BE4-867F-9319D5BBBED0}" destId="{DC3B3784-CFF2-4F6A-A6A2-58401825455C}" srcOrd="2" destOrd="0" presId="urn:microsoft.com/office/officeart/2024/layout/BulletTimeline"/>
    <dgm:cxn modelId="{255D28EC-71D5-4119-995D-8BFF111148D6}" type="presParOf" srcId="{18768FAA-E8FF-4BE4-867F-9319D5BBBED0}" destId="{DC6D03D6-5D8C-4088-B600-BFB27E933F80}" srcOrd="3" destOrd="0" presId="urn:microsoft.com/office/officeart/2024/layout/BulletTimeline"/>
    <dgm:cxn modelId="{DA34DB6B-DCB6-4E40-9073-EDB9769FB96D}" type="presParOf" srcId="{18768FAA-E8FF-4BE4-867F-9319D5BBBED0}" destId="{87FA62FC-5BA7-43F0-8D8A-69D37FDBF5CA}" srcOrd="4" destOrd="0" presId="urn:microsoft.com/office/officeart/2024/layout/BulletTimeline"/>
    <dgm:cxn modelId="{60C32A17-CF95-44FD-96BB-9058D3F05FE5}" type="presParOf" srcId="{87FA62FC-5BA7-43F0-8D8A-69D37FDBF5CA}" destId="{CC635731-556A-4339-B3EE-61B3AA964D9D}" srcOrd="0" destOrd="0" presId="urn:microsoft.com/office/officeart/2024/layout/BulletTimeline"/>
    <dgm:cxn modelId="{65B59A70-8180-4D37-BF12-40EF67CFFB4B}" type="presParOf" srcId="{18768FAA-E8FF-4BE4-867F-9319D5BBBED0}" destId="{B44EFDEB-352E-46D9-990C-AC04F3F72A44}" srcOrd="5" destOrd="0" presId="urn:microsoft.com/office/officeart/2024/layout/BulletTimeline"/>
    <dgm:cxn modelId="{F5D8FBB0-0BF9-4329-B61D-3BDD045A01BD}" type="presParOf" srcId="{08D9C1A1-40F2-4D54-BEBC-DB89211CC817}" destId="{37FF119D-2595-4140-BE5F-0E6E0A09CE5D}" srcOrd="13" destOrd="0" presId="urn:microsoft.com/office/officeart/2024/layout/BulletTimeline"/>
    <dgm:cxn modelId="{2E3C7631-D7EF-4FF8-BA60-6A32C4715D87}" type="presParOf" srcId="{08D9C1A1-40F2-4D54-BEBC-DB89211CC817}" destId="{5A2D65B1-703F-487C-8005-6F7CBFB13DBC}" srcOrd="14" destOrd="0" presId="urn:microsoft.com/office/officeart/2024/layout/BulletTimeline"/>
    <dgm:cxn modelId="{CA6C178E-66FA-4C4A-A635-22CA47BC4F3C}" type="presParOf" srcId="{5A2D65B1-703F-487C-8005-6F7CBFB13DBC}" destId="{2A4BDEBC-FC95-4444-8523-02977931D909}" srcOrd="0" destOrd="0" presId="urn:microsoft.com/office/officeart/2024/layout/BulletTimeline"/>
    <dgm:cxn modelId="{C0D95AFB-543E-4955-9BC3-7D7648228445}" type="presParOf" srcId="{2A4BDEBC-FC95-4444-8523-02977931D909}" destId="{D3365E5F-75A1-4C37-AF92-56FCE12D9A2B}" srcOrd="0" destOrd="0" presId="urn:microsoft.com/office/officeart/2024/layout/BulletTimeline"/>
    <dgm:cxn modelId="{CB060085-75B8-487B-B7F9-D392FC70DD18}" type="presParOf" srcId="{2A4BDEBC-FC95-4444-8523-02977931D909}" destId="{FDA9229B-C321-4813-81DF-3DD350690249}" srcOrd="1" destOrd="0" presId="urn:microsoft.com/office/officeart/2024/layout/BulletTimeline"/>
    <dgm:cxn modelId="{D82A91CB-9669-4841-B261-2A4BA1A3305B}" type="presParOf" srcId="{5A2D65B1-703F-487C-8005-6F7CBFB13DBC}" destId="{C9CE5AD8-8287-4190-B96A-F0656CD87B8E}" srcOrd="1" destOrd="0" presId="urn:microsoft.com/office/officeart/2024/layout/BulletTimeline"/>
    <dgm:cxn modelId="{05CC3F60-0D8F-4607-A334-E7EFC5B50618}" type="presParOf" srcId="{5A2D65B1-703F-487C-8005-6F7CBFB13DBC}" destId="{7D503E48-82AB-4F64-A660-80CE54225852}" srcOrd="2" destOrd="0" presId="urn:microsoft.com/office/officeart/2024/layout/BulletTimeline"/>
    <dgm:cxn modelId="{16D7D99C-CD63-403D-B50F-451E0730AF45}" type="presParOf" srcId="{5A2D65B1-703F-487C-8005-6F7CBFB13DBC}" destId="{6C62685C-1367-49EB-8CB3-C0115D1A8F41}" srcOrd="3" destOrd="0" presId="urn:microsoft.com/office/officeart/2024/layout/BulletTimeline"/>
    <dgm:cxn modelId="{73C2126B-0E8A-4AA8-8853-D75FEE08268E}" type="presParOf" srcId="{5A2D65B1-703F-487C-8005-6F7CBFB13DBC}" destId="{6781AA5F-DE2B-4ED2-A4A2-00BD06A866B4}" srcOrd="4" destOrd="0" presId="urn:microsoft.com/office/officeart/2024/layout/BulletTimeline"/>
    <dgm:cxn modelId="{953E1EE5-AB0D-4DC9-8C01-ABC0F836D830}" type="presParOf" srcId="{6781AA5F-DE2B-4ED2-A4A2-00BD06A866B4}" destId="{CCDCA2D7-A8A5-4862-9927-D579DC489918}" srcOrd="0" destOrd="0" presId="urn:microsoft.com/office/officeart/2024/layout/BulletTimeline"/>
    <dgm:cxn modelId="{2DD7A09E-4616-4263-AF6D-90E4C667BDF1}" type="presParOf" srcId="{5A2D65B1-703F-487C-8005-6F7CBFB13DBC}" destId="{8F63F5CD-96F6-48E8-B0BA-6703A2FE69E1}" srcOrd="5" destOrd="0" presId="urn:microsoft.com/office/officeart/2024/layout/BulletTimeline"/>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CD3C0B-FC90-4923-829A-B9CB4C085821}"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tr-TR"/>
        </a:p>
      </dgm:t>
    </dgm:pt>
    <dgm:pt modelId="{801E523D-6DDA-42DE-B588-A9CDDC71DC2E}">
      <dgm:prSet/>
      <dgm:spPr/>
      <dgm:t>
        <a:bodyPr/>
        <a:lstStyle/>
        <a:p>
          <a:r>
            <a:rPr lang="tr-TR" b="1" dirty="0"/>
            <a:t>ARBİS hesabınız ve CV bilgileriniz GÜNCEL mi?</a:t>
          </a:r>
          <a:endParaRPr lang="tr-TR" dirty="0"/>
        </a:p>
      </dgm:t>
    </dgm:pt>
    <dgm:pt modelId="{48BDE106-E3CB-41BF-A59E-B006B3F1C639}" type="parTrans" cxnId="{A13ABEF2-BB2F-44C1-885C-20EDECAFC9AC}">
      <dgm:prSet/>
      <dgm:spPr/>
      <dgm:t>
        <a:bodyPr/>
        <a:lstStyle/>
        <a:p>
          <a:endParaRPr lang="tr-TR"/>
        </a:p>
      </dgm:t>
    </dgm:pt>
    <dgm:pt modelId="{BBD212A0-A570-4248-AAFB-1C9D8BA97C79}" type="sibTrans" cxnId="{A13ABEF2-BB2F-44C1-885C-20EDECAFC9AC}">
      <dgm:prSet/>
      <dgm:spPr/>
      <dgm:t>
        <a:bodyPr/>
        <a:lstStyle/>
        <a:p>
          <a:endParaRPr lang="tr-TR"/>
        </a:p>
      </dgm:t>
    </dgm:pt>
    <dgm:pt modelId="{054AB5E3-34F9-4CE0-A0D5-D3C483D324D4}">
      <dgm:prSet/>
      <dgm:spPr/>
      <dgm:t>
        <a:bodyPr/>
        <a:lstStyle/>
        <a:p>
          <a:r>
            <a:rPr lang="tr-TR" b="1" dirty="0"/>
            <a:t>Proje, 1003'in  amacına hizmet ediyor mu?</a:t>
          </a:r>
          <a:endParaRPr lang="tr-TR" dirty="0"/>
        </a:p>
      </dgm:t>
    </dgm:pt>
    <dgm:pt modelId="{5407BCDB-7E8A-483C-BE73-A7190211663B}" type="parTrans" cxnId="{48C623C7-6C12-4748-BC46-59C06A23D659}">
      <dgm:prSet/>
      <dgm:spPr/>
      <dgm:t>
        <a:bodyPr/>
        <a:lstStyle/>
        <a:p>
          <a:endParaRPr lang="tr-TR"/>
        </a:p>
      </dgm:t>
    </dgm:pt>
    <dgm:pt modelId="{34D09B1E-47C8-4EE4-B067-D42FE8440591}" type="sibTrans" cxnId="{48C623C7-6C12-4748-BC46-59C06A23D659}">
      <dgm:prSet/>
      <dgm:spPr/>
      <dgm:t>
        <a:bodyPr/>
        <a:lstStyle/>
        <a:p>
          <a:endParaRPr lang="tr-TR"/>
        </a:p>
      </dgm:t>
    </dgm:pt>
    <dgm:pt modelId="{0053B07E-A633-404E-81CE-AAC5E9688A18}">
      <dgm:prSet/>
      <dgm:spPr/>
      <dgm:t>
        <a:bodyPr/>
        <a:lstStyle/>
        <a:p>
          <a:r>
            <a:rPr lang="tr-TR" b="1" dirty="0"/>
            <a:t>Tüm ekibin başvuru koşulları doğrulandı mı?</a:t>
          </a:r>
          <a:endParaRPr lang="tr-TR" dirty="0"/>
        </a:p>
      </dgm:t>
    </dgm:pt>
    <dgm:pt modelId="{75DE7321-4BE8-4B05-9432-21AC8312F413}" type="parTrans" cxnId="{D03ED0CF-D7F6-4B5C-996E-07AD3E5459AA}">
      <dgm:prSet/>
      <dgm:spPr/>
      <dgm:t>
        <a:bodyPr/>
        <a:lstStyle/>
        <a:p>
          <a:endParaRPr lang="tr-TR"/>
        </a:p>
      </dgm:t>
    </dgm:pt>
    <dgm:pt modelId="{F39B9909-753A-4934-A0D4-918E99E4B76D}" type="sibTrans" cxnId="{D03ED0CF-D7F6-4B5C-996E-07AD3E5459AA}">
      <dgm:prSet/>
      <dgm:spPr/>
      <dgm:t>
        <a:bodyPr/>
        <a:lstStyle/>
        <a:p>
          <a:endParaRPr lang="tr-TR"/>
        </a:p>
      </dgm:t>
    </dgm:pt>
    <dgm:pt modelId="{C4BFB25E-F163-4AFE-9D36-3ECD93AE22E4}">
      <dgm:prSet/>
      <dgm:spPr/>
      <dgm:t>
        <a:bodyPr/>
        <a:lstStyle/>
        <a:p>
          <a:r>
            <a:rPr lang="tr-TR" b="1" dirty="0"/>
            <a:t> Proje süresi ve ölçek uyumlumu ?</a:t>
          </a:r>
          <a:endParaRPr lang="tr-TR" dirty="0"/>
        </a:p>
      </dgm:t>
    </dgm:pt>
    <dgm:pt modelId="{2C0FB3BF-2137-4CD9-8F97-D2189B3E0BFD}" type="parTrans" cxnId="{FFF1AA24-7ECA-4E8B-A6C7-6B079228104B}">
      <dgm:prSet/>
      <dgm:spPr/>
      <dgm:t>
        <a:bodyPr/>
        <a:lstStyle/>
        <a:p>
          <a:endParaRPr lang="tr-TR"/>
        </a:p>
      </dgm:t>
    </dgm:pt>
    <dgm:pt modelId="{E5C8975E-C2CF-4B41-BD8C-553F5061A012}" type="sibTrans" cxnId="{FFF1AA24-7ECA-4E8B-A6C7-6B079228104B}">
      <dgm:prSet/>
      <dgm:spPr/>
      <dgm:t>
        <a:bodyPr/>
        <a:lstStyle/>
        <a:p>
          <a:endParaRPr lang="tr-TR"/>
        </a:p>
      </dgm:t>
    </dgm:pt>
    <dgm:pt modelId="{F03F2478-9469-4B22-89F9-3C7A13BC0E81}">
      <dgm:prSet/>
      <dgm:spPr/>
      <dgm:t>
        <a:bodyPr/>
        <a:lstStyle/>
        <a:p>
          <a:r>
            <a:rPr lang="tr-TR" b="1" dirty="0"/>
            <a:t> Başvuru Formu </a:t>
          </a:r>
          <a:r>
            <a:rPr lang="tr-TR" b="1" dirty="0" err="1"/>
            <a:t>Arial</a:t>
          </a:r>
          <a:r>
            <a:rPr lang="tr-TR" b="1" dirty="0"/>
            <a:t> 9 punto, en fazla 22 sayfa mı?</a:t>
          </a:r>
          <a:endParaRPr lang="tr-TR" dirty="0"/>
        </a:p>
      </dgm:t>
    </dgm:pt>
    <dgm:pt modelId="{329DB375-2481-4891-A092-BF39284699C8}" type="parTrans" cxnId="{A3AE53FB-9F01-4EB6-9A10-6803372840CA}">
      <dgm:prSet/>
      <dgm:spPr/>
      <dgm:t>
        <a:bodyPr/>
        <a:lstStyle/>
        <a:p>
          <a:endParaRPr lang="tr-TR"/>
        </a:p>
      </dgm:t>
    </dgm:pt>
    <dgm:pt modelId="{839956F9-07F0-4C33-9718-9B6E90BF83B1}" type="sibTrans" cxnId="{A3AE53FB-9F01-4EB6-9A10-6803372840CA}">
      <dgm:prSet/>
      <dgm:spPr/>
      <dgm:t>
        <a:bodyPr/>
        <a:lstStyle/>
        <a:p>
          <a:endParaRPr lang="tr-TR"/>
        </a:p>
      </dgm:t>
    </dgm:pt>
    <dgm:pt modelId="{4C037557-1E8F-4970-906C-A557932E97D8}">
      <dgm:prSet/>
      <dgm:spPr/>
      <dgm:t>
        <a:bodyPr/>
        <a:lstStyle/>
        <a:p>
          <a:r>
            <a:rPr lang="tr-TR" b="1" dirty="0"/>
            <a:t>EK-1 Kaynaklar ve EK-2 Bütçe eksiksiz mi?</a:t>
          </a:r>
          <a:endParaRPr lang="tr-TR" dirty="0"/>
        </a:p>
      </dgm:t>
    </dgm:pt>
    <dgm:pt modelId="{EDFC22D0-311F-485C-9092-FA388FEDF1E9}" type="parTrans" cxnId="{4F75A2E9-5853-4DF2-A0F7-0D8004A85FDF}">
      <dgm:prSet/>
      <dgm:spPr/>
      <dgm:t>
        <a:bodyPr/>
        <a:lstStyle/>
        <a:p>
          <a:endParaRPr lang="tr-TR"/>
        </a:p>
      </dgm:t>
    </dgm:pt>
    <dgm:pt modelId="{00345E93-3C98-4E48-AABF-B5D93DD4908E}" type="sibTrans" cxnId="{4F75A2E9-5853-4DF2-A0F7-0D8004A85FDF}">
      <dgm:prSet/>
      <dgm:spPr/>
      <dgm:t>
        <a:bodyPr/>
        <a:lstStyle/>
        <a:p>
          <a:endParaRPr lang="tr-TR"/>
        </a:p>
      </dgm:t>
    </dgm:pt>
    <dgm:pt modelId="{9474447F-A2A7-4988-917C-7FFF2A8FAA2F}">
      <dgm:prSet/>
      <dgm:spPr/>
      <dgm:t>
        <a:bodyPr/>
        <a:lstStyle/>
        <a:p>
          <a:r>
            <a:rPr lang="tr-TR" b="1" dirty="0"/>
            <a:t> Veri Yönetim Planı hazırlandı mı?</a:t>
          </a:r>
          <a:endParaRPr lang="tr-TR" dirty="0"/>
        </a:p>
      </dgm:t>
    </dgm:pt>
    <dgm:pt modelId="{43288894-9501-46A5-8DCF-7412F5BCF403}" type="parTrans" cxnId="{A6FB93C9-CCD1-4AD2-957A-3BDF00C7EC25}">
      <dgm:prSet/>
      <dgm:spPr/>
      <dgm:t>
        <a:bodyPr/>
        <a:lstStyle/>
        <a:p>
          <a:endParaRPr lang="tr-TR"/>
        </a:p>
      </dgm:t>
    </dgm:pt>
    <dgm:pt modelId="{6E9CA5FC-308E-4D84-8F10-2D10FD92181C}" type="sibTrans" cxnId="{A6FB93C9-CCD1-4AD2-957A-3BDF00C7EC25}">
      <dgm:prSet/>
      <dgm:spPr/>
      <dgm:t>
        <a:bodyPr/>
        <a:lstStyle/>
        <a:p>
          <a:endParaRPr lang="tr-TR"/>
        </a:p>
      </dgm:t>
    </dgm:pt>
    <dgm:pt modelId="{6DC8DA60-96AC-4CEB-B99E-588B86918C35}">
      <dgm:prSet/>
      <dgm:spPr/>
      <dgm:t>
        <a:bodyPr/>
        <a:lstStyle/>
        <a:p>
          <a:r>
            <a:rPr lang="tr-TR" b="1" dirty="0"/>
            <a:t>Etik onay gerekli mi? (Karabük Ü. SBE Etik Kurulu)</a:t>
          </a:r>
          <a:endParaRPr lang="tr-TR" dirty="0"/>
        </a:p>
      </dgm:t>
    </dgm:pt>
    <dgm:pt modelId="{95310671-56A8-400E-8A48-3B111134F00C}" type="parTrans" cxnId="{811FB647-FA7D-494A-AC72-786751538C13}">
      <dgm:prSet/>
      <dgm:spPr/>
      <dgm:t>
        <a:bodyPr/>
        <a:lstStyle/>
        <a:p>
          <a:endParaRPr lang="tr-TR"/>
        </a:p>
      </dgm:t>
    </dgm:pt>
    <dgm:pt modelId="{A08741C4-56BF-43F6-8E63-5979549AAB1E}" type="sibTrans" cxnId="{811FB647-FA7D-494A-AC72-786751538C13}">
      <dgm:prSet/>
      <dgm:spPr/>
      <dgm:t>
        <a:bodyPr/>
        <a:lstStyle/>
        <a:p>
          <a:endParaRPr lang="tr-TR"/>
        </a:p>
      </dgm:t>
    </dgm:pt>
    <dgm:pt modelId="{52080FE7-E04D-4B0F-A29B-FD1F2609CB7F}">
      <dgm:prSet/>
      <dgm:spPr/>
      <dgm:t>
        <a:bodyPr/>
        <a:lstStyle/>
        <a:p>
          <a:r>
            <a:rPr lang="tr-TR" b="1" dirty="0"/>
            <a:t>Her dosya 20 MB sınırının altında mı?</a:t>
          </a:r>
          <a:endParaRPr lang="tr-TR" dirty="0"/>
        </a:p>
      </dgm:t>
    </dgm:pt>
    <dgm:pt modelId="{D53F9934-B90A-4BA1-9831-55D1B1F02495}" type="parTrans" cxnId="{2A79DA9C-CABB-438E-99CC-EC3FF8E9D640}">
      <dgm:prSet/>
      <dgm:spPr/>
      <dgm:t>
        <a:bodyPr/>
        <a:lstStyle/>
        <a:p>
          <a:endParaRPr lang="tr-TR"/>
        </a:p>
      </dgm:t>
    </dgm:pt>
    <dgm:pt modelId="{BB36ADD2-4B62-47EF-842A-796A3EEE1283}" type="sibTrans" cxnId="{2A79DA9C-CABB-438E-99CC-EC3FF8E9D640}">
      <dgm:prSet/>
      <dgm:spPr/>
      <dgm:t>
        <a:bodyPr/>
        <a:lstStyle/>
        <a:p>
          <a:endParaRPr lang="tr-TR"/>
        </a:p>
      </dgm:t>
    </dgm:pt>
    <dgm:pt modelId="{EF7235CB-7DA1-4387-BC58-BE8500C14815}">
      <dgm:prSet/>
      <dgm:spPr/>
      <dgm:t>
        <a:bodyPr/>
        <a:lstStyle/>
        <a:p>
          <a:r>
            <a:rPr lang="tr-TR" b="1" dirty="0"/>
            <a:t> E-imza için 15 günlük süre planlandı mı?</a:t>
          </a:r>
          <a:endParaRPr lang="tr-TR" dirty="0"/>
        </a:p>
      </dgm:t>
    </dgm:pt>
    <dgm:pt modelId="{1B5B0849-D028-481B-98CA-937F19AD59F7}" type="parTrans" cxnId="{1C0EC519-BEA0-46B6-997E-473BE34F400D}">
      <dgm:prSet/>
      <dgm:spPr/>
      <dgm:t>
        <a:bodyPr/>
        <a:lstStyle/>
        <a:p>
          <a:endParaRPr lang="tr-TR"/>
        </a:p>
      </dgm:t>
    </dgm:pt>
    <dgm:pt modelId="{6C191636-03AD-4801-9E8B-7BB1F53A6261}" type="sibTrans" cxnId="{1C0EC519-BEA0-46B6-997E-473BE34F400D}">
      <dgm:prSet/>
      <dgm:spPr/>
      <dgm:t>
        <a:bodyPr/>
        <a:lstStyle/>
        <a:p>
          <a:endParaRPr lang="tr-TR"/>
        </a:p>
      </dgm:t>
    </dgm:pt>
    <dgm:pt modelId="{9EECB275-6DF9-47E4-B974-EAA1D4F437B5}" type="pres">
      <dgm:prSet presAssocID="{09CD3C0B-FC90-4923-829A-B9CB4C085821}" presName="Name0" presStyleCnt="0">
        <dgm:presLayoutVars>
          <dgm:dir/>
          <dgm:resizeHandles val="exact"/>
        </dgm:presLayoutVars>
      </dgm:prSet>
      <dgm:spPr/>
    </dgm:pt>
    <dgm:pt modelId="{31C34596-0DDC-4749-9170-5BA28F30BA74}" type="pres">
      <dgm:prSet presAssocID="{09CD3C0B-FC90-4923-829A-B9CB4C085821}" presName="arrow" presStyleLbl="bgShp" presStyleIdx="0" presStyleCnt="1"/>
      <dgm:spPr/>
    </dgm:pt>
    <dgm:pt modelId="{04C5D19E-3AAB-412A-88B9-75DA2998E6D7}" type="pres">
      <dgm:prSet presAssocID="{09CD3C0B-FC90-4923-829A-B9CB4C085821}" presName="points" presStyleCnt="0"/>
      <dgm:spPr/>
    </dgm:pt>
    <dgm:pt modelId="{FA6AEFF8-490B-45B4-9E09-2AF0372721D6}" type="pres">
      <dgm:prSet presAssocID="{801E523D-6DDA-42DE-B588-A9CDDC71DC2E}" presName="compositeA" presStyleCnt="0"/>
      <dgm:spPr/>
    </dgm:pt>
    <dgm:pt modelId="{3C9D1675-7AE3-4366-8DE5-E275CA617847}" type="pres">
      <dgm:prSet presAssocID="{801E523D-6DDA-42DE-B588-A9CDDC71DC2E}" presName="textA" presStyleLbl="revTx" presStyleIdx="0" presStyleCnt="10">
        <dgm:presLayoutVars>
          <dgm:bulletEnabled val="1"/>
        </dgm:presLayoutVars>
      </dgm:prSet>
      <dgm:spPr/>
    </dgm:pt>
    <dgm:pt modelId="{76114692-90F2-45B1-8C5B-710ADF898676}" type="pres">
      <dgm:prSet presAssocID="{801E523D-6DDA-42DE-B588-A9CDDC71DC2E}" presName="circleA" presStyleLbl="node1" presStyleIdx="0" presStyleCnt="10"/>
      <dgm:spPr/>
    </dgm:pt>
    <dgm:pt modelId="{CA9A0D8B-2485-4B1B-9E66-C9803D14FBB2}" type="pres">
      <dgm:prSet presAssocID="{801E523D-6DDA-42DE-B588-A9CDDC71DC2E}" presName="spaceA" presStyleCnt="0"/>
      <dgm:spPr/>
    </dgm:pt>
    <dgm:pt modelId="{B2C6A8BB-D557-44D6-8636-41FA073F072A}" type="pres">
      <dgm:prSet presAssocID="{BBD212A0-A570-4248-AAFB-1C9D8BA97C79}" presName="space" presStyleCnt="0"/>
      <dgm:spPr/>
    </dgm:pt>
    <dgm:pt modelId="{55975C74-09CB-4A3D-B0BB-CCFE568B6F63}" type="pres">
      <dgm:prSet presAssocID="{054AB5E3-34F9-4CE0-A0D5-D3C483D324D4}" presName="compositeB" presStyleCnt="0"/>
      <dgm:spPr/>
    </dgm:pt>
    <dgm:pt modelId="{706A8E2B-68D6-48F3-8D9E-8D0A20CBDF72}" type="pres">
      <dgm:prSet presAssocID="{054AB5E3-34F9-4CE0-A0D5-D3C483D324D4}" presName="textB" presStyleLbl="revTx" presStyleIdx="1" presStyleCnt="10">
        <dgm:presLayoutVars>
          <dgm:bulletEnabled val="1"/>
        </dgm:presLayoutVars>
      </dgm:prSet>
      <dgm:spPr/>
    </dgm:pt>
    <dgm:pt modelId="{4CBC95F5-E047-4DBE-8FCB-AD583ADC3DFF}" type="pres">
      <dgm:prSet presAssocID="{054AB5E3-34F9-4CE0-A0D5-D3C483D324D4}" presName="circleB" presStyleLbl="node1" presStyleIdx="1" presStyleCnt="10"/>
      <dgm:spPr/>
    </dgm:pt>
    <dgm:pt modelId="{31635B04-A90F-4361-AD6E-945663367258}" type="pres">
      <dgm:prSet presAssocID="{054AB5E3-34F9-4CE0-A0D5-D3C483D324D4}" presName="spaceB" presStyleCnt="0"/>
      <dgm:spPr/>
    </dgm:pt>
    <dgm:pt modelId="{292EFED3-EC87-4614-9C6B-DA51C34F35CF}" type="pres">
      <dgm:prSet presAssocID="{34D09B1E-47C8-4EE4-B067-D42FE8440591}" presName="space" presStyleCnt="0"/>
      <dgm:spPr/>
    </dgm:pt>
    <dgm:pt modelId="{BD9F67AC-842D-4667-8388-5CA961C7B348}" type="pres">
      <dgm:prSet presAssocID="{0053B07E-A633-404E-81CE-AAC5E9688A18}" presName="compositeA" presStyleCnt="0"/>
      <dgm:spPr/>
    </dgm:pt>
    <dgm:pt modelId="{3EA7F4BD-CE8E-45FD-9C0D-E7B2C1E512BD}" type="pres">
      <dgm:prSet presAssocID="{0053B07E-A633-404E-81CE-AAC5E9688A18}" presName="textA" presStyleLbl="revTx" presStyleIdx="2" presStyleCnt="10">
        <dgm:presLayoutVars>
          <dgm:bulletEnabled val="1"/>
        </dgm:presLayoutVars>
      </dgm:prSet>
      <dgm:spPr/>
    </dgm:pt>
    <dgm:pt modelId="{D4A3692B-14B8-4DA7-B754-AC4D6A640753}" type="pres">
      <dgm:prSet presAssocID="{0053B07E-A633-404E-81CE-AAC5E9688A18}" presName="circleA" presStyleLbl="node1" presStyleIdx="2" presStyleCnt="10"/>
      <dgm:spPr/>
    </dgm:pt>
    <dgm:pt modelId="{4721D84B-63BF-4783-9880-8750C2F7C8BC}" type="pres">
      <dgm:prSet presAssocID="{0053B07E-A633-404E-81CE-AAC5E9688A18}" presName="spaceA" presStyleCnt="0"/>
      <dgm:spPr/>
    </dgm:pt>
    <dgm:pt modelId="{F9010CB9-7017-472B-8146-FAA5B735DA8B}" type="pres">
      <dgm:prSet presAssocID="{F39B9909-753A-4934-A0D4-918E99E4B76D}" presName="space" presStyleCnt="0"/>
      <dgm:spPr/>
    </dgm:pt>
    <dgm:pt modelId="{C8826321-457A-4E50-8B7F-47962601196A}" type="pres">
      <dgm:prSet presAssocID="{C4BFB25E-F163-4AFE-9D36-3ECD93AE22E4}" presName="compositeB" presStyleCnt="0"/>
      <dgm:spPr/>
    </dgm:pt>
    <dgm:pt modelId="{066F91A7-DB0D-40BE-A293-E197999DD57E}" type="pres">
      <dgm:prSet presAssocID="{C4BFB25E-F163-4AFE-9D36-3ECD93AE22E4}" presName="textB" presStyleLbl="revTx" presStyleIdx="3" presStyleCnt="10">
        <dgm:presLayoutVars>
          <dgm:bulletEnabled val="1"/>
        </dgm:presLayoutVars>
      </dgm:prSet>
      <dgm:spPr/>
    </dgm:pt>
    <dgm:pt modelId="{8F5C8611-154E-4F5A-852F-CA8FC94A86B6}" type="pres">
      <dgm:prSet presAssocID="{C4BFB25E-F163-4AFE-9D36-3ECD93AE22E4}" presName="circleB" presStyleLbl="node1" presStyleIdx="3" presStyleCnt="10"/>
      <dgm:spPr/>
    </dgm:pt>
    <dgm:pt modelId="{740BA259-74A9-4542-9690-78B8CA0B629B}" type="pres">
      <dgm:prSet presAssocID="{C4BFB25E-F163-4AFE-9D36-3ECD93AE22E4}" presName="spaceB" presStyleCnt="0"/>
      <dgm:spPr/>
    </dgm:pt>
    <dgm:pt modelId="{9377A7E1-9CDF-4346-99D7-FE4503731C32}" type="pres">
      <dgm:prSet presAssocID="{E5C8975E-C2CF-4B41-BD8C-553F5061A012}" presName="space" presStyleCnt="0"/>
      <dgm:spPr/>
    </dgm:pt>
    <dgm:pt modelId="{A9A2F7B2-ACC2-4BDA-9B79-5D6662604AD7}" type="pres">
      <dgm:prSet presAssocID="{F03F2478-9469-4B22-89F9-3C7A13BC0E81}" presName="compositeA" presStyleCnt="0"/>
      <dgm:spPr/>
    </dgm:pt>
    <dgm:pt modelId="{463B89B2-58B0-4B7F-B4A9-8ED4402FA4D9}" type="pres">
      <dgm:prSet presAssocID="{F03F2478-9469-4B22-89F9-3C7A13BC0E81}" presName="textA" presStyleLbl="revTx" presStyleIdx="4" presStyleCnt="10">
        <dgm:presLayoutVars>
          <dgm:bulletEnabled val="1"/>
        </dgm:presLayoutVars>
      </dgm:prSet>
      <dgm:spPr/>
    </dgm:pt>
    <dgm:pt modelId="{5AE2B0EC-13EA-4B55-8501-F6C03D751765}" type="pres">
      <dgm:prSet presAssocID="{F03F2478-9469-4B22-89F9-3C7A13BC0E81}" presName="circleA" presStyleLbl="node1" presStyleIdx="4" presStyleCnt="10"/>
      <dgm:spPr/>
    </dgm:pt>
    <dgm:pt modelId="{34C3C6EE-102C-48E0-BB35-C5B86970FAE4}" type="pres">
      <dgm:prSet presAssocID="{F03F2478-9469-4B22-89F9-3C7A13BC0E81}" presName="spaceA" presStyleCnt="0"/>
      <dgm:spPr/>
    </dgm:pt>
    <dgm:pt modelId="{CD310862-BAF1-43BE-9B6C-3E15CF1E2432}" type="pres">
      <dgm:prSet presAssocID="{839956F9-07F0-4C33-9718-9B6E90BF83B1}" presName="space" presStyleCnt="0"/>
      <dgm:spPr/>
    </dgm:pt>
    <dgm:pt modelId="{34E09D34-1375-437D-9004-EEF9C60510F2}" type="pres">
      <dgm:prSet presAssocID="{4C037557-1E8F-4970-906C-A557932E97D8}" presName="compositeB" presStyleCnt="0"/>
      <dgm:spPr/>
    </dgm:pt>
    <dgm:pt modelId="{3261237D-8503-4FF1-BD2D-C4BEA8B0AA24}" type="pres">
      <dgm:prSet presAssocID="{4C037557-1E8F-4970-906C-A557932E97D8}" presName="textB" presStyleLbl="revTx" presStyleIdx="5" presStyleCnt="10">
        <dgm:presLayoutVars>
          <dgm:bulletEnabled val="1"/>
        </dgm:presLayoutVars>
      </dgm:prSet>
      <dgm:spPr/>
    </dgm:pt>
    <dgm:pt modelId="{5FB2364D-752A-40CE-865D-F860E3E4CC4C}" type="pres">
      <dgm:prSet presAssocID="{4C037557-1E8F-4970-906C-A557932E97D8}" presName="circleB" presStyleLbl="node1" presStyleIdx="5" presStyleCnt="10"/>
      <dgm:spPr/>
    </dgm:pt>
    <dgm:pt modelId="{74E3DDE7-8FAB-440B-A0D3-EE744434E98F}" type="pres">
      <dgm:prSet presAssocID="{4C037557-1E8F-4970-906C-A557932E97D8}" presName="spaceB" presStyleCnt="0"/>
      <dgm:spPr/>
    </dgm:pt>
    <dgm:pt modelId="{111B8860-2581-4988-AE26-2DB2F21F08D9}" type="pres">
      <dgm:prSet presAssocID="{00345E93-3C98-4E48-AABF-B5D93DD4908E}" presName="space" presStyleCnt="0"/>
      <dgm:spPr/>
    </dgm:pt>
    <dgm:pt modelId="{26E08099-DF74-4B4A-B181-9F0EDD775524}" type="pres">
      <dgm:prSet presAssocID="{9474447F-A2A7-4988-917C-7FFF2A8FAA2F}" presName="compositeA" presStyleCnt="0"/>
      <dgm:spPr/>
    </dgm:pt>
    <dgm:pt modelId="{3257DB82-6413-467E-89B2-FAF9EF721FD8}" type="pres">
      <dgm:prSet presAssocID="{9474447F-A2A7-4988-917C-7FFF2A8FAA2F}" presName="textA" presStyleLbl="revTx" presStyleIdx="6" presStyleCnt="10">
        <dgm:presLayoutVars>
          <dgm:bulletEnabled val="1"/>
        </dgm:presLayoutVars>
      </dgm:prSet>
      <dgm:spPr/>
    </dgm:pt>
    <dgm:pt modelId="{5753FFB2-4790-4E26-B6E6-97530F44C0E0}" type="pres">
      <dgm:prSet presAssocID="{9474447F-A2A7-4988-917C-7FFF2A8FAA2F}" presName="circleA" presStyleLbl="node1" presStyleIdx="6" presStyleCnt="10"/>
      <dgm:spPr/>
    </dgm:pt>
    <dgm:pt modelId="{CC0E3552-AF37-41FB-83E9-2A7369145509}" type="pres">
      <dgm:prSet presAssocID="{9474447F-A2A7-4988-917C-7FFF2A8FAA2F}" presName="spaceA" presStyleCnt="0"/>
      <dgm:spPr/>
    </dgm:pt>
    <dgm:pt modelId="{CCFD3FF4-F311-4364-8FD4-B3C92F7133EF}" type="pres">
      <dgm:prSet presAssocID="{6E9CA5FC-308E-4D84-8F10-2D10FD92181C}" presName="space" presStyleCnt="0"/>
      <dgm:spPr/>
    </dgm:pt>
    <dgm:pt modelId="{017EFAE4-F476-4EFC-8898-32839B1CB569}" type="pres">
      <dgm:prSet presAssocID="{6DC8DA60-96AC-4CEB-B99E-588B86918C35}" presName="compositeB" presStyleCnt="0"/>
      <dgm:spPr/>
    </dgm:pt>
    <dgm:pt modelId="{C705A8D1-9615-4335-81AC-DC65E3D42A78}" type="pres">
      <dgm:prSet presAssocID="{6DC8DA60-96AC-4CEB-B99E-588B86918C35}" presName="textB" presStyleLbl="revTx" presStyleIdx="7" presStyleCnt="10">
        <dgm:presLayoutVars>
          <dgm:bulletEnabled val="1"/>
        </dgm:presLayoutVars>
      </dgm:prSet>
      <dgm:spPr/>
    </dgm:pt>
    <dgm:pt modelId="{1C3395C7-C401-4517-B8BE-2C34818B3F8A}" type="pres">
      <dgm:prSet presAssocID="{6DC8DA60-96AC-4CEB-B99E-588B86918C35}" presName="circleB" presStyleLbl="node1" presStyleIdx="7" presStyleCnt="10"/>
      <dgm:spPr/>
    </dgm:pt>
    <dgm:pt modelId="{17F32AB1-9ED8-420A-9E9F-95298957BC16}" type="pres">
      <dgm:prSet presAssocID="{6DC8DA60-96AC-4CEB-B99E-588B86918C35}" presName="spaceB" presStyleCnt="0"/>
      <dgm:spPr/>
    </dgm:pt>
    <dgm:pt modelId="{B186B14B-12B5-4678-8B0F-D547190916B4}" type="pres">
      <dgm:prSet presAssocID="{A08741C4-56BF-43F6-8E63-5979549AAB1E}" presName="space" presStyleCnt="0"/>
      <dgm:spPr/>
    </dgm:pt>
    <dgm:pt modelId="{6818F19F-F7F5-43DF-9701-3F8CA43EB038}" type="pres">
      <dgm:prSet presAssocID="{52080FE7-E04D-4B0F-A29B-FD1F2609CB7F}" presName="compositeA" presStyleCnt="0"/>
      <dgm:spPr/>
    </dgm:pt>
    <dgm:pt modelId="{A4FB9C0D-015B-40DA-A1FB-D321BE0FA3C8}" type="pres">
      <dgm:prSet presAssocID="{52080FE7-E04D-4B0F-A29B-FD1F2609CB7F}" presName="textA" presStyleLbl="revTx" presStyleIdx="8" presStyleCnt="10">
        <dgm:presLayoutVars>
          <dgm:bulletEnabled val="1"/>
        </dgm:presLayoutVars>
      </dgm:prSet>
      <dgm:spPr/>
    </dgm:pt>
    <dgm:pt modelId="{8C120CD6-E787-4234-A2B7-91AFCF3874E2}" type="pres">
      <dgm:prSet presAssocID="{52080FE7-E04D-4B0F-A29B-FD1F2609CB7F}" presName="circleA" presStyleLbl="node1" presStyleIdx="8" presStyleCnt="10"/>
      <dgm:spPr/>
    </dgm:pt>
    <dgm:pt modelId="{9EDB5439-354F-4EAC-9EBE-61DBBDC7B771}" type="pres">
      <dgm:prSet presAssocID="{52080FE7-E04D-4B0F-A29B-FD1F2609CB7F}" presName="spaceA" presStyleCnt="0"/>
      <dgm:spPr/>
    </dgm:pt>
    <dgm:pt modelId="{781FA684-04E2-4A6D-B97C-AC1283F4AD2D}" type="pres">
      <dgm:prSet presAssocID="{BB36ADD2-4B62-47EF-842A-796A3EEE1283}" presName="space" presStyleCnt="0"/>
      <dgm:spPr/>
    </dgm:pt>
    <dgm:pt modelId="{2CBB181A-F552-466F-8EF9-190E3FAD7862}" type="pres">
      <dgm:prSet presAssocID="{EF7235CB-7DA1-4387-BC58-BE8500C14815}" presName="compositeB" presStyleCnt="0"/>
      <dgm:spPr/>
    </dgm:pt>
    <dgm:pt modelId="{8AFCF3C2-49C9-4A4E-A30F-50A791C8DCE9}" type="pres">
      <dgm:prSet presAssocID="{EF7235CB-7DA1-4387-BC58-BE8500C14815}" presName="textB" presStyleLbl="revTx" presStyleIdx="9" presStyleCnt="10">
        <dgm:presLayoutVars>
          <dgm:bulletEnabled val="1"/>
        </dgm:presLayoutVars>
      </dgm:prSet>
      <dgm:spPr/>
    </dgm:pt>
    <dgm:pt modelId="{B42E59C1-6F02-450D-9C5D-30F162D9A43D}" type="pres">
      <dgm:prSet presAssocID="{EF7235CB-7DA1-4387-BC58-BE8500C14815}" presName="circleB" presStyleLbl="node1" presStyleIdx="9" presStyleCnt="10"/>
      <dgm:spPr/>
    </dgm:pt>
    <dgm:pt modelId="{0DDEB63E-39C6-488C-8B24-196721874C9A}" type="pres">
      <dgm:prSet presAssocID="{EF7235CB-7DA1-4387-BC58-BE8500C14815}" presName="spaceB" presStyleCnt="0"/>
      <dgm:spPr/>
    </dgm:pt>
  </dgm:ptLst>
  <dgm:cxnLst>
    <dgm:cxn modelId="{1C0EC519-BEA0-46B6-997E-473BE34F400D}" srcId="{09CD3C0B-FC90-4923-829A-B9CB4C085821}" destId="{EF7235CB-7DA1-4387-BC58-BE8500C14815}" srcOrd="9" destOrd="0" parTransId="{1B5B0849-D028-481B-98CA-937F19AD59F7}" sibTransId="{6C191636-03AD-4801-9E8B-7BB1F53A6261}"/>
    <dgm:cxn modelId="{FBF2DE22-6363-4519-A14D-8D5BDA10A928}" type="presOf" srcId="{4C037557-1E8F-4970-906C-A557932E97D8}" destId="{3261237D-8503-4FF1-BD2D-C4BEA8B0AA24}" srcOrd="0" destOrd="0" presId="urn:microsoft.com/office/officeart/2005/8/layout/hProcess11"/>
    <dgm:cxn modelId="{FFF1AA24-7ECA-4E8B-A6C7-6B079228104B}" srcId="{09CD3C0B-FC90-4923-829A-B9CB4C085821}" destId="{C4BFB25E-F163-4AFE-9D36-3ECD93AE22E4}" srcOrd="3" destOrd="0" parTransId="{2C0FB3BF-2137-4CD9-8F97-D2189B3E0BFD}" sibTransId="{E5C8975E-C2CF-4B41-BD8C-553F5061A012}"/>
    <dgm:cxn modelId="{9F64BE3F-1D6A-4DA9-815E-A3AC850B671A}" type="presOf" srcId="{6DC8DA60-96AC-4CEB-B99E-588B86918C35}" destId="{C705A8D1-9615-4335-81AC-DC65E3D42A78}" srcOrd="0" destOrd="0" presId="urn:microsoft.com/office/officeart/2005/8/layout/hProcess11"/>
    <dgm:cxn modelId="{811FB647-FA7D-494A-AC72-786751538C13}" srcId="{09CD3C0B-FC90-4923-829A-B9CB4C085821}" destId="{6DC8DA60-96AC-4CEB-B99E-588B86918C35}" srcOrd="7" destOrd="0" parTransId="{95310671-56A8-400E-8A48-3B111134F00C}" sibTransId="{A08741C4-56BF-43F6-8E63-5979549AAB1E}"/>
    <dgm:cxn modelId="{1DA3DA93-C6D5-4BF1-8CB9-4B12972C27B2}" type="presOf" srcId="{801E523D-6DDA-42DE-B588-A9CDDC71DC2E}" destId="{3C9D1675-7AE3-4366-8DE5-E275CA617847}" srcOrd="0" destOrd="0" presId="urn:microsoft.com/office/officeart/2005/8/layout/hProcess11"/>
    <dgm:cxn modelId="{718E3D95-13AB-4879-9A10-1F88F20E09D2}" type="presOf" srcId="{F03F2478-9469-4B22-89F9-3C7A13BC0E81}" destId="{463B89B2-58B0-4B7F-B4A9-8ED4402FA4D9}" srcOrd="0" destOrd="0" presId="urn:microsoft.com/office/officeart/2005/8/layout/hProcess11"/>
    <dgm:cxn modelId="{2A79DA9C-CABB-438E-99CC-EC3FF8E9D640}" srcId="{09CD3C0B-FC90-4923-829A-B9CB4C085821}" destId="{52080FE7-E04D-4B0F-A29B-FD1F2609CB7F}" srcOrd="8" destOrd="0" parTransId="{D53F9934-B90A-4BA1-9831-55D1B1F02495}" sibTransId="{BB36ADD2-4B62-47EF-842A-796A3EEE1283}"/>
    <dgm:cxn modelId="{86BF9EA2-0DB2-4015-9A47-2F18B930903D}" type="presOf" srcId="{EF7235CB-7DA1-4387-BC58-BE8500C14815}" destId="{8AFCF3C2-49C9-4A4E-A30F-50A791C8DCE9}" srcOrd="0" destOrd="0" presId="urn:microsoft.com/office/officeart/2005/8/layout/hProcess11"/>
    <dgm:cxn modelId="{7AE86EC4-FE1D-40A4-BBDF-3B84655A4AF6}" type="presOf" srcId="{054AB5E3-34F9-4CE0-A0D5-D3C483D324D4}" destId="{706A8E2B-68D6-48F3-8D9E-8D0A20CBDF72}" srcOrd="0" destOrd="0" presId="urn:microsoft.com/office/officeart/2005/8/layout/hProcess11"/>
    <dgm:cxn modelId="{48C623C7-6C12-4748-BC46-59C06A23D659}" srcId="{09CD3C0B-FC90-4923-829A-B9CB4C085821}" destId="{054AB5E3-34F9-4CE0-A0D5-D3C483D324D4}" srcOrd="1" destOrd="0" parTransId="{5407BCDB-7E8A-483C-BE73-A7190211663B}" sibTransId="{34D09B1E-47C8-4EE4-B067-D42FE8440591}"/>
    <dgm:cxn modelId="{A6FB93C9-CCD1-4AD2-957A-3BDF00C7EC25}" srcId="{09CD3C0B-FC90-4923-829A-B9CB4C085821}" destId="{9474447F-A2A7-4988-917C-7FFF2A8FAA2F}" srcOrd="6" destOrd="0" parTransId="{43288894-9501-46A5-8DCF-7412F5BCF403}" sibTransId="{6E9CA5FC-308E-4D84-8F10-2D10FD92181C}"/>
    <dgm:cxn modelId="{D03ED0CF-D7F6-4B5C-996E-07AD3E5459AA}" srcId="{09CD3C0B-FC90-4923-829A-B9CB4C085821}" destId="{0053B07E-A633-404E-81CE-AAC5E9688A18}" srcOrd="2" destOrd="0" parTransId="{75DE7321-4BE8-4B05-9432-21AC8312F413}" sibTransId="{F39B9909-753A-4934-A0D4-918E99E4B76D}"/>
    <dgm:cxn modelId="{D86D65D3-E6AA-485A-983E-8F0856E904EB}" type="presOf" srcId="{9474447F-A2A7-4988-917C-7FFF2A8FAA2F}" destId="{3257DB82-6413-467E-89B2-FAF9EF721FD8}" srcOrd="0" destOrd="0" presId="urn:microsoft.com/office/officeart/2005/8/layout/hProcess11"/>
    <dgm:cxn modelId="{79312EE7-88F7-478D-8265-A7AB3AB5C49A}" type="presOf" srcId="{C4BFB25E-F163-4AFE-9D36-3ECD93AE22E4}" destId="{066F91A7-DB0D-40BE-A293-E197999DD57E}" srcOrd="0" destOrd="0" presId="urn:microsoft.com/office/officeart/2005/8/layout/hProcess11"/>
    <dgm:cxn modelId="{4F75A2E9-5853-4DF2-A0F7-0D8004A85FDF}" srcId="{09CD3C0B-FC90-4923-829A-B9CB4C085821}" destId="{4C037557-1E8F-4970-906C-A557932E97D8}" srcOrd="5" destOrd="0" parTransId="{EDFC22D0-311F-485C-9092-FA388FEDF1E9}" sibTransId="{00345E93-3C98-4E48-AABF-B5D93DD4908E}"/>
    <dgm:cxn modelId="{7C79BCE9-917B-44D5-94D6-3DF4EC576824}" type="presOf" srcId="{0053B07E-A633-404E-81CE-AAC5E9688A18}" destId="{3EA7F4BD-CE8E-45FD-9C0D-E7B2C1E512BD}" srcOrd="0" destOrd="0" presId="urn:microsoft.com/office/officeart/2005/8/layout/hProcess11"/>
    <dgm:cxn modelId="{A13ABEF2-BB2F-44C1-885C-20EDECAFC9AC}" srcId="{09CD3C0B-FC90-4923-829A-B9CB4C085821}" destId="{801E523D-6DDA-42DE-B588-A9CDDC71DC2E}" srcOrd="0" destOrd="0" parTransId="{48BDE106-E3CB-41BF-A59E-B006B3F1C639}" sibTransId="{BBD212A0-A570-4248-AAFB-1C9D8BA97C79}"/>
    <dgm:cxn modelId="{7E3441F3-F46E-4ED9-B960-EE5939EF863C}" type="presOf" srcId="{09CD3C0B-FC90-4923-829A-B9CB4C085821}" destId="{9EECB275-6DF9-47E4-B974-EAA1D4F437B5}" srcOrd="0" destOrd="0" presId="urn:microsoft.com/office/officeart/2005/8/layout/hProcess11"/>
    <dgm:cxn modelId="{A3AE53FB-9F01-4EB6-9A10-6803372840CA}" srcId="{09CD3C0B-FC90-4923-829A-B9CB4C085821}" destId="{F03F2478-9469-4B22-89F9-3C7A13BC0E81}" srcOrd="4" destOrd="0" parTransId="{329DB375-2481-4891-A092-BF39284699C8}" sibTransId="{839956F9-07F0-4C33-9718-9B6E90BF83B1}"/>
    <dgm:cxn modelId="{EE2973FF-C8C7-4DD9-A747-04B4C246A6D4}" type="presOf" srcId="{52080FE7-E04D-4B0F-A29B-FD1F2609CB7F}" destId="{A4FB9C0D-015B-40DA-A1FB-D321BE0FA3C8}" srcOrd="0" destOrd="0" presId="urn:microsoft.com/office/officeart/2005/8/layout/hProcess11"/>
    <dgm:cxn modelId="{963232F6-B934-4B96-AE09-C58B2A8F4350}" type="presParOf" srcId="{9EECB275-6DF9-47E4-B974-EAA1D4F437B5}" destId="{31C34596-0DDC-4749-9170-5BA28F30BA74}" srcOrd="0" destOrd="0" presId="urn:microsoft.com/office/officeart/2005/8/layout/hProcess11"/>
    <dgm:cxn modelId="{708468B4-30A6-4567-95A1-5CD1A2CD4DD6}" type="presParOf" srcId="{9EECB275-6DF9-47E4-B974-EAA1D4F437B5}" destId="{04C5D19E-3AAB-412A-88B9-75DA2998E6D7}" srcOrd="1" destOrd="0" presId="urn:microsoft.com/office/officeart/2005/8/layout/hProcess11"/>
    <dgm:cxn modelId="{DBE3DE6E-0D5E-4052-B96A-7B3BE408F5D1}" type="presParOf" srcId="{04C5D19E-3AAB-412A-88B9-75DA2998E6D7}" destId="{FA6AEFF8-490B-45B4-9E09-2AF0372721D6}" srcOrd="0" destOrd="0" presId="urn:microsoft.com/office/officeart/2005/8/layout/hProcess11"/>
    <dgm:cxn modelId="{609E4F7B-816E-4072-BD46-02E85F882698}" type="presParOf" srcId="{FA6AEFF8-490B-45B4-9E09-2AF0372721D6}" destId="{3C9D1675-7AE3-4366-8DE5-E275CA617847}" srcOrd="0" destOrd="0" presId="urn:microsoft.com/office/officeart/2005/8/layout/hProcess11"/>
    <dgm:cxn modelId="{6948865E-75F2-49D4-B29E-BA652A6CFD3E}" type="presParOf" srcId="{FA6AEFF8-490B-45B4-9E09-2AF0372721D6}" destId="{76114692-90F2-45B1-8C5B-710ADF898676}" srcOrd="1" destOrd="0" presId="urn:microsoft.com/office/officeart/2005/8/layout/hProcess11"/>
    <dgm:cxn modelId="{70CC6F52-2669-4E1E-BBBA-8903DF4FD45E}" type="presParOf" srcId="{FA6AEFF8-490B-45B4-9E09-2AF0372721D6}" destId="{CA9A0D8B-2485-4B1B-9E66-C9803D14FBB2}" srcOrd="2" destOrd="0" presId="urn:microsoft.com/office/officeart/2005/8/layout/hProcess11"/>
    <dgm:cxn modelId="{0CF11B7D-651A-4CE1-BEE8-00EF2EB1B7A5}" type="presParOf" srcId="{04C5D19E-3AAB-412A-88B9-75DA2998E6D7}" destId="{B2C6A8BB-D557-44D6-8636-41FA073F072A}" srcOrd="1" destOrd="0" presId="urn:microsoft.com/office/officeart/2005/8/layout/hProcess11"/>
    <dgm:cxn modelId="{A6768873-B116-4802-8E77-B177AA94238D}" type="presParOf" srcId="{04C5D19E-3AAB-412A-88B9-75DA2998E6D7}" destId="{55975C74-09CB-4A3D-B0BB-CCFE568B6F63}" srcOrd="2" destOrd="0" presId="urn:microsoft.com/office/officeart/2005/8/layout/hProcess11"/>
    <dgm:cxn modelId="{BC8B28D1-4FC1-4C1E-91CC-571F10369805}" type="presParOf" srcId="{55975C74-09CB-4A3D-B0BB-CCFE568B6F63}" destId="{706A8E2B-68D6-48F3-8D9E-8D0A20CBDF72}" srcOrd="0" destOrd="0" presId="urn:microsoft.com/office/officeart/2005/8/layout/hProcess11"/>
    <dgm:cxn modelId="{98DC9E49-4F55-4344-B24D-82E5867F63B2}" type="presParOf" srcId="{55975C74-09CB-4A3D-B0BB-CCFE568B6F63}" destId="{4CBC95F5-E047-4DBE-8FCB-AD583ADC3DFF}" srcOrd="1" destOrd="0" presId="urn:microsoft.com/office/officeart/2005/8/layout/hProcess11"/>
    <dgm:cxn modelId="{F2DC73D2-7820-4982-927F-0C1C10562377}" type="presParOf" srcId="{55975C74-09CB-4A3D-B0BB-CCFE568B6F63}" destId="{31635B04-A90F-4361-AD6E-945663367258}" srcOrd="2" destOrd="0" presId="urn:microsoft.com/office/officeart/2005/8/layout/hProcess11"/>
    <dgm:cxn modelId="{A7EEFB87-088B-4CAB-BBA8-90267F53175A}" type="presParOf" srcId="{04C5D19E-3AAB-412A-88B9-75DA2998E6D7}" destId="{292EFED3-EC87-4614-9C6B-DA51C34F35CF}" srcOrd="3" destOrd="0" presId="urn:microsoft.com/office/officeart/2005/8/layout/hProcess11"/>
    <dgm:cxn modelId="{BDE31F7E-E9BB-4B41-B466-A3E9B8AA46F0}" type="presParOf" srcId="{04C5D19E-3AAB-412A-88B9-75DA2998E6D7}" destId="{BD9F67AC-842D-4667-8388-5CA961C7B348}" srcOrd="4" destOrd="0" presId="urn:microsoft.com/office/officeart/2005/8/layout/hProcess11"/>
    <dgm:cxn modelId="{C1094AAF-7CED-4576-B8EA-F69C691AC9E4}" type="presParOf" srcId="{BD9F67AC-842D-4667-8388-5CA961C7B348}" destId="{3EA7F4BD-CE8E-45FD-9C0D-E7B2C1E512BD}" srcOrd="0" destOrd="0" presId="urn:microsoft.com/office/officeart/2005/8/layout/hProcess11"/>
    <dgm:cxn modelId="{CD9471C0-57C2-43F8-B53B-289DF0135DB6}" type="presParOf" srcId="{BD9F67AC-842D-4667-8388-5CA961C7B348}" destId="{D4A3692B-14B8-4DA7-B754-AC4D6A640753}" srcOrd="1" destOrd="0" presId="urn:microsoft.com/office/officeart/2005/8/layout/hProcess11"/>
    <dgm:cxn modelId="{1269E0B1-8DA6-4F2C-AFC1-90C6E455F379}" type="presParOf" srcId="{BD9F67AC-842D-4667-8388-5CA961C7B348}" destId="{4721D84B-63BF-4783-9880-8750C2F7C8BC}" srcOrd="2" destOrd="0" presId="urn:microsoft.com/office/officeart/2005/8/layout/hProcess11"/>
    <dgm:cxn modelId="{47B2430E-E023-4946-8603-819E30A6D0E9}" type="presParOf" srcId="{04C5D19E-3AAB-412A-88B9-75DA2998E6D7}" destId="{F9010CB9-7017-472B-8146-FAA5B735DA8B}" srcOrd="5" destOrd="0" presId="urn:microsoft.com/office/officeart/2005/8/layout/hProcess11"/>
    <dgm:cxn modelId="{C6BD197E-65C8-448A-9687-009CE1B034BF}" type="presParOf" srcId="{04C5D19E-3AAB-412A-88B9-75DA2998E6D7}" destId="{C8826321-457A-4E50-8B7F-47962601196A}" srcOrd="6" destOrd="0" presId="urn:microsoft.com/office/officeart/2005/8/layout/hProcess11"/>
    <dgm:cxn modelId="{CFFD130F-82B2-4CB4-9383-7209707C839E}" type="presParOf" srcId="{C8826321-457A-4E50-8B7F-47962601196A}" destId="{066F91A7-DB0D-40BE-A293-E197999DD57E}" srcOrd="0" destOrd="0" presId="urn:microsoft.com/office/officeart/2005/8/layout/hProcess11"/>
    <dgm:cxn modelId="{970A7DAE-EF08-4A4D-9D9C-0847538697A5}" type="presParOf" srcId="{C8826321-457A-4E50-8B7F-47962601196A}" destId="{8F5C8611-154E-4F5A-852F-CA8FC94A86B6}" srcOrd="1" destOrd="0" presId="urn:microsoft.com/office/officeart/2005/8/layout/hProcess11"/>
    <dgm:cxn modelId="{D9157458-320E-41FD-A907-F5400DA8248C}" type="presParOf" srcId="{C8826321-457A-4E50-8B7F-47962601196A}" destId="{740BA259-74A9-4542-9690-78B8CA0B629B}" srcOrd="2" destOrd="0" presId="urn:microsoft.com/office/officeart/2005/8/layout/hProcess11"/>
    <dgm:cxn modelId="{708E8665-0A11-4D1B-A5EF-BB5DF8AD1DDF}" type="presParOf" srcId="{04C5D19E-3AAB-412A-88B9-75DA2998E6D7}" destId="{9377A7E1-9CDF-4346-99D7-FE4503731C32}" srcOrd="7" destOrd="0" presId="urn:microsoft.com/office/officeart/2005/8/layout/hProcess11"/>
    <dgm:cxn modelId="{8027CF9E-3017-4C37-9234-AB2A5B39A2B6}" type="presParOf" srcId="{04C5D19E-3AAB-412A-88B9-75DA2998E6D7}" destId="{A9A2F7B2-ACC2-4BDA-9B79-5D6662604AD7}" srcOrd="8" destOrd="0" presId="urn:microsoft.com/office/officeart/2005/8/layout/hProcess11"/>
    <dgm:cxn modelId="{8E056B45-F3D5-4725-80B8-231BF277C5F1}" type="presParOf" srcId="{A9A2F7B2-ACC2-4BDA-9B79-5D6662604AD7}" destId="{463B89B2-58B0-4B7F-B4A9-8ED4402FA4D9}" srcOrd="0" destOrd="0" presId="urn:microsoft.com/office/officeart/2005/8/layout/hProcess11"/>
    <dgm:cxn modelId="{A34A2CF6-830E-4A18-BD5F-36CB6E3CF35C}" type="presParOf" srcId="{A9A2F7B2-ACC2-4BDA-9B79-5D6662604AD7}" destId="{5AE2B0EC-13EA-4B55-8501-F6C03D751765}" srcOrd="1" destOrd="0" presId="urn:microsoft.com/office/officeart/2005/8/layout/hProcess11"/>
    <dgm:cxn modelId="{D3F0F096-1934-45F7-801A-0B9C4CF5E1D0}" type="presParOf" srcId="{A9A2F7B2-ACC2-4BDA-9B79-5D6662604AD7}" destId="{34C3C6EE-102C-48E0-BB35-C5B86970FAE4}" srcOrd="2" destOrd="0" presId="urn:microsoft.com/office/officeart/2005/8/layout/hProcess11"/>
    <dgm:cxn modelId="{DD7DAA3F-EBFA-4D55-AE77-71D4A423B4E6}" type="presParOf" srcId="{04C5D19E-3AAB-412A-88B9-75DA2998E6D7}" destId="{CD310862-BAF1-43BE-9B6C-3E15CF1E2432}" srcOrd="9" destOrd="0" presId="urn:microsoft.com/office/officeart/2005/8/layout/hProcess11"/>
    <dgm:cxn modelId="{4F1ACA16-D240-425C-94BE-BA305676C5EE}" type="presParOf" srcId="{04C5D19E-3AAB-412A-88B9-75DA2998E6D7}" destId="{34E09D34-1375-437D-9004-EEF9C60510F2}" srcOrd="10" destOrd="0" presId="urn:microsoft.com/office/officeart/2005/8/layout/hProcess11"/>
    <dgm:cxn modelId="{C41DC99D-A043-4EDA-ACD0-D040AAA7EC54}" type="presParOf" srcId="{34E09D34-1375-437D-9004-EEF9C60510F2}" destId="{3261237D-8503-4FF1-BD2D-C4BEA8B0AA24}" srcOrd="0" destOrd="0" presId="urn:microsoft.com/office/officeart/2005/8/layout/hProcess11"/>
    <dgm:cxn modelId="{F9F4AA9F-8513-4A0A-A8F7-85D1BFDEA552}" type="presParOf" srcId="{34E09D34-1375-437D-9004-EEF9C60510F2}" destId="{5FB2364D-752A-40CE-865D-F860E3E4CC4C}" srcOrd="1" destOrd="0" presId="urn:microsoft.com/office/officeart/2005/8/layout/hProcess11"/>
    <dgm:cxn modelId="{F1959AC7-A5F8-4770-A0A1-A33AF722277F}" type="presParOf" srcId="{34E09D34-1375-437D-9004-EEF9C60510F2}" destId="{74E3DDE7-8FAB-440B-A0D3-EE744434E98F}" srcOrd="2" destOrd="0" presId="urn:microsoft.com/office/officeart/2005/8/layout/hProcess11"/>
    <dgm:cxn modelId="{18739B0F-7A6D-4D6A-B889-362CBD5449DC}" type="presParOf" srcId="{04C5D19E-3AAB-412A-88B9-75DA2998E6D7}" destId="{111B8860-2581-4988-AE26-2DB2F21F08D9}" srcOrd="11" destOrd="0" presId="urn:microsoft.com/office/officeart/2005/8/layout/hProcess11"/>
    <dgm:cxn modelId="{74F96F10-1BAE-4BA6-885E-48FC46BF0D20}" type="presParOf" srcId="{04C5D19E-3AAB-412A-88B9-75DA2998E6D7}" destId="{26E08099-DF74-4B4A-B181-9F0EDD775524}" srcOrd="12" destOrd="0" presId="urn:microsoft.com/office/officeart/2005/8/layout/hProcess11"/>
    <dgm:cxn modelId="{4A2B14A8-12E7-45B1-918C-94F959DCA156}" type="presParOf" srcId="{26E08099-DF74-4B4A-B181-9F0EDD775524}" destId="{3257DB82-6413-467E-89B2-FAF9EF721FD8}" srcOrd="0" destOrd="0" presId="urn:microsoft.com/office/officeart/2005/8/layout/hProcess11"/>
    <dgm:cxn modelId="{B9F4C058-E110-44F2-B8D6-56743991C2A5}" type="presParOf" srcId="{26E08099-DF74-4B4A-B181-9F0EDD775524}" destId="{5753FFB2-4790-4E26-B6E6-97530F44C0E0}" srcOrd="1" destOrd="0" presId="urn:microsoft.com/office/officeart/2005/8/layout/hProcess11"/>
    <dgm:cxn modelId="{493F7BB0-5479-4FAF-9F78-89281F9D478B}" type="presParOf" srcId="{26E08099-DF74-4B4A-B181-9F0EDD775524}" destId="{CC0E3552-AF37-41FB-83E9-2A7369145509}" srcOrd="2" destOrd="0" presId="urn:microsoft.com/office/officeart/2005/8/layout/hProcess11"/>
    <dgm:cxn modelId="{BC4FB0B9-25C7-462F-86C7-600EF7262060}" type="presParOf" srcId="{04C5D19E-3AAB-412A-88B9-75DA2998E6D7}" destId="{CCFD3FF4-F311-4364-8FD4-B3C92F7133EF}" srcOrd="13" destOrd="0" presId="urn:microsoft.com/office/officeart/2005/8/layout/hProcess11"/>
    <dgm:cxn modelId="{D444A599-8659-4904-9063-D37F7A0AAAF6}" type="presParOf" srcId="{04C5D19E-3AAB-412A-88B9-75DA2998E6D7}" destId="{017EFAE4-F476-4EFC-8898-32839B1CB569}" srcOrd="14" destOrd="0" presId="urn:microsoft.com/office/officeart/2005/8/layout/hProcess11"/>
    <dgm:cxn modelId="{B7F6FB92-AD04-493D-AA61-25EEB46A55FB}" type="presParOf" srcId="{017EFAE4-F476-4EFC-8898-32839B1CB569}" destId="{C705A8D1-9615-4335-81AC-DC65E3D42A78}" srcOrd="0" destOrd="0" presId="urn:microsoft.com/office/officeart/2005/8/layout/hProcess11"/>
    <dgm:cxn modelId="{7B705F89-25B6-45B6-80FB-8435A237E627}" type="presParOf" srcId="{017EFAE4-F476-4EFC-8898-32839B1CB569}" destId="{1C3395C7-C401-4517-B8BE-2C34818B3F8A}" srcOrd="1" destOrd="0" presId="urn:microsoft.com/office/officeart/2005/8/layout/hProcess11"/>
    <dgm:cxn modelId="{16EEF35D-8FA2-42DA-80F4-69AC31E0F30D}" type="presParOf" srcId="{017EFAE4-F476-4EFC-8898-32839B1CB569}" destId="{17F32AB1-9ED8-420A-9E9F-95298957BC16}" srcOrd="2" destOrd="0" presId="urn:microsoft.com/office/officeart/2005/8/layout/hProcess11"/>
    <dgm:cxn modelId="{DE290DB1-FF0E-4263-87AB-8585299CFCAD}" type="presParOf" srcId="{04C5D19E-3AAB-412A-88B9-75DA2998E6D7}" destId="{B186B14B-12B5-4678-8B0F-D547190916B4}" srcOrd="15" destOrd="0" presId="urn:microsoft.com/office/officeart/2005/8/layout/hProcess11"/>
    <dgm:cxn modelId="{41761FC7-EF00-4B38-B05E-328442D4F1AB}" type="presParOf" srcId="{04C5D19E-3AAB-412A-88B9-75DA2998E6D7}" destId="{6818F19F-F7F5-43DF-9701-3F8CA43EB038}" srcOrd="16" destOrd="0" presId="urn:microsoft.com/office/officeart/2005/8/layout/hProcess11"/>
    <dgm:cxn modelId="{BDBC7DAF-5759-46A7-9354-AE90424839D1}" type="presParOf" srcId="{6818F19F-F7F5-43DF-9701-3F8CA43EB038}" destId="{A4FB9C0D-015B-40DA-A1FB-D321BE0FA3C8}" srcOrd="0" destOrd="0" presId="urn:microsoft.com/office/officeart/2005/8/layout/hProcess11"/>
    <dgm:cxn modelId="{12E99838-B70E-431C-8008-911AEE520332}" type="presParOf" srcId="{6818F19F-F7F5-43DF-9701-3F8CA43EB038}" destId="{8C120CD6-E787-4234-A2B7-91AFCF3874E2}" srcOrd="1" destOrd="0" presId="urn:microsoft.com/office/officeart/2005/8/layout/hProcess11"/>
    <dgm:cxn modelId="{88AFD068-1F27-47C6-838C-B6110CB05CB0}" type="presParOf" srcId="{6818F19F-F7F5-43DF-9701-3F8CA43EB038}" destId="{9EDB5439-354F-4EAC-9EBE-61DBBDC7B771}" srcOrd="2" destOrd="0" presId="urn:microsoft.com/office/officeart/2005/8/layout/hProcess11"/>
    <dgm:cxn modelId="{68D5C395-0800-434C-8292-37C9AFB08F76}" type="presParOf" srcId="{04C5D19E-3AAB-412A-88B9-75DA2998E6D7}" destId="{781FA684-04E2-4A6D-B97C-AC1283F4AD2D}" srcOrd="17" destOrd="0" presId="urn:microsoft.com/office/officeart/2005/8/layout/hProcess11"/>
    <dgm:cxn modelId="{3E5CAAC7-A482-4F8B-A5EE-FE91F32BA83B}" type="presParOf" srcId="{04C5D19E-3AAB-412A-88B9-75DA2998E6D7}" destId="{2CBB181A-F552-466F-8EF9-190E3FAD7862}" srcOrd="18" destOrd="0" presId="urn:microsoft.com/office/officeart/2005/8/layout/hProcess11"/>
    <dgm:cxn modelId="{C2F690C7-EAD4-459E-846F-02F3B59E3D3F}" type="presParOf" srcId="{2CBB181A-F552-466F-8EF9-190E3FAD7862}" destId="{8AFCF3C2-49C9-4A4E-A30F-50A791C8DCE9}" srcOrd="0" destOrd="0" presId="urn:microsoft.com/office/officeart/2005/8/layout/hProcess11"/>
    <dgm:cxn modelId="{6890E08C-5462-42C0-9E26-60776EB00247}" type="presParOf" srcId="{2CBB181A-F552-466F-8EF9-190E3FAD7862}" destId="{B42E59C1-6F02-450D-9C5D-30F162D9A43D}" srcOrd="1" destOrd="0" presId="urn:microsoft.com/office/officeart/2005/8/layout/hProcess11"/>
    <dgm:cxn modelId="{2ED0C5B5-3F23-4815-A7AF-25FAC354C43E}" type="presParOf" srcId="{2CBB181A-F552-466F-8EF9-190E3FAD7862}" destId="{0DDEB63E-39C6-488C-8B24-196721874C9A}" srcOrd="2" destOrd="0" presId="urn:microsoft.com/office/officeart/2005/8/layout/hProcess11"/>
  </dgm:cxnLst>
  <dgm:bg>
    <a:solidFill>
      <a:schemeClr val="accent4">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C544DF-ED46-4ABE-BC23-B6BD8985FF53}">
      <dsp:nvSpPr>
        <dsp:cNvPr id="0" name=""/>
        <dsp:cNvSpPr/>
      </dsp:nvSpPr>
      <dsp:spPr>
        <a:xfrm>
          <a:off x="2837"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E7D6B5F-9E0B-446F-8233-55F2B6E06CFD}">
      <dsp:nvSpPr>
        <dsp:cNvPr id="0" name=""/>
        <dsp:cNvSpPr/>
      </dsp:nvSpPr>
      <dsp:spPr>
        <a:xfrm rot="17700000">
          <a:off x="482541"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1.  1003 Programı Nedir?</a:t>
          </a:r>
          <a:endParaRPr lang="tr-TR" sz="1800" kern="1200" dirty="0"/>
        </a:p>
      </dsp:txBody>
      <dsp:txXfrm>
        <a:off x="482541" y="802185"/>
        <a:ext cx="1692399" cy="815605"/>
      </dsp:txXfrm>
    </dsp:sp>
    <dsp:sp modelId="{B7146702-1030-4EBC-8E62-14A8363D5C50}">
      <dsp:nvSpPr>
        <dsp:cNvPr id="0" name=""/>
        <dsp:cNvSpPr/>
      </dsp:nvSpPr>
      <dsp:spPr>
        <a:xfrm>
          <a:off x="1466915"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4A055B9-3AA8-47EE-9CB6-7CCC3FBD681C}">
      <dsp:nvSpPr>
        <dsp:cNvPr id="0" name=""/>
        <dsp:cNvSpPr/>
      </dsp:nvSpPr>
      <dsp:spPr>
        <a:xfrm rot="17700000">
          <a:off x="1946619"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a:t>2.  Süre, Bütçe ve Destek Oranları</a:t>
          </a:r>
          <a:endParaRPr lang="tr-TR" sz="1800" kern="1200"/>
        </a:p>
      </dsp:txBody>
      <dsp:txXfrm>
        <a:off x="1946619" y="802185"/>
        <a:ext cx="1692399" cy="815605"/>
      </dsp:txXfrm>
    </dsp:sp>
    <dsp:sp modelId="{4C700D04-814E-4240-AA0D-6939E367D527}">
      <dsp:nvSpPr>
        <dsp:cNvPr id="0" name=""/>
        <dsp:cNvSpPr/>
      </dsp:nvSpPr>
      <dsp:spPr>
        <a:xfrm>
          <a:off x="2930993"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92747CC0-9832-45B6-BC4D-68003CB472CA}">
      <dsp:nvSpPr>
        <dsp:cNvPr id="0" name=""/>
        <dsp:cNvSpPr/>
      </dsp:nvSpPr>
      <dsp:spPr>
        <a:xfrm rot="17700000">
          <a:off x="3410697"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3.  Kimler Başvurabilir?</a:t>
          </a:r>
          <a:endParaRPr lang="tr-TR" sz="1800" kern="1200" dirty="0"/>
        </a:p>
      </dsp:txBody>
      <dsp:txXfrm>
        <a:off x="3410697" y="802185"/>
        <a:ext cx="1692399" cy="815605"/>
      </dsp:txXfrm>
    </dsp:sp>
    <dsp:sp modelId="{5B3E01DC-F074-44F3-B570-6134A976222C}">
      <dsp:nvSpPr>
        <dsp:cNvPr id="0" name=""/>
        <dsp:cNvSpPr/>
      </dsp:nvSpPr>
      <dsp:spPr>
        <a:xfrm>
          <a:off x="4395072"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B102EE2-D75B-4CF4-A73C-87DB143C3B84}">
      <dsp:nvSpPr>
        <dsp:cNvPr id="0" name=""/>
        <dsp:cNvSpPr/>
      </dsp:nvSpPr>
      <dsp:spPr>
        <a:xfrm rot="17700000">
          <a:off x="4874775"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4.  Alt Proje Tanımlamaları</a:t>
          </a:r>
          <a:endParaRPr lang="tr-TR" sz="1800" kern="1200" dirty="0"/>
        </a:p>
      </dsp:txBody>
      <dsp:txXfrm>
        <a:off x="4874775" y="802185"/>
        <a:ext cx="1692399" cy="815605"/>
      </dsp:txXfrm>
    </dsp:sp>
    <dsp:sp modelId="{3C388070-DE43-43DC-AB61-D2266FC30933}">
      <dsp:nvSpPr>
        <dsp:cNvPr id="0" name=""/>
        <dsp:cNvSpPr/>
      </dsp:nvSpPr>
      <dsp:spPr>
        <a:xfrm>
          <a:off x="5859150"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D35DAB-37EC-45CE-B550-99AB8274D6D3}">
      <dsp:nvSpPr>
        <dsp:cNvPr id="0" name=""/>
        <dsp:cNvSpPr/>
      </dsp:nvSpPr>
      <dsp:spPr>
        <a:xfrm rot="17700000">
          <a:off x="6338854"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dirty="0"/>
            <a:t>5.Değerlendirme Kriterleri</a:t>
          </a:r>
          <a:endParaRPr lang="tr-TR" sz="1800" kern="1200" dirty="0"/>
        </a:p>
      </dsp:txBody>
      <dsp:txXfrm>
        <a:off x="6338854" y="802185"/>
        <a:ext cx="1692399" cy="815605"/>
      </dsp:txXfrm>
    </dsp:sp>
    <dsp:sp modelId="{150BFA47-A724-4589-9403-3149EAF546CF}">
      <dsp:nvSpPr>
        <dsp:cNvPr id="0" name=""/>
        <dsp:cNvSpPr/>
      </dsp:nvSpPr>
      <dsp:spPr>
        <a:xfrm>
          <a:off x="7323228"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D265D8B-92E7-40CC-8B93-E8A293B60879}">
      <dsp:nvSpPr>
        <dsp:cNvPr id="0" name=""/>
        <dsp:cNvSpPr/>
      </dsp:nvSpPr>
      <dsp:spPr>
        <a:xfrm rot="17700000">
          <a:off x="7802932"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a:t>6.  Başvuru Süreci</a:t>
          </a:r>
          <a:endParaRPr lang="tr-TR" sz="1800" kern="1200"/>
        </a:p>
      </dsp:txBody>
      <dsp:txXfrm>
        <a:off x="7802932" y="802185"/>
        <a:ext cx="1692399" cy="815605"/>
      </dsp:txXfrm>
    </dsp:sp>
    <dsp:sp modelId="{AEF6AE88-60F7-4056-9BA9-39073016EB42}">
      <dsp:nvSpPr>
        <dsp:cNvPr id="0" name=""/>
        <dsp:cNvSpPr/>
      </dsp:nvSpPr>
      <dsp:spPr>
        <a:xfrm>
          <a:off x="8787306" y="1912022"/>
          <a:ext cx="1361422" cy="1361422"/>
        </a:xfrm>
        <a:prstGeom prst="donut">
          <a:avLst>
            <a:gd name="adj" fmla="val 2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061CBCD-20C6-475E-A3FF-7286C405A7BD}">
      <dsp:nvSpPr>
        <dsp:cNvPr id="0" name=""/>
        <dsp:cNvSpPr/>
      </dsp:nvSpPr>
      <dsp:spPr>
        <a:xfrm rot="17700000">
          <a:off x="9267010" y="802185"/>
          <a:ext cx="1692399" cy="815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marL="0" lvl="0" indent="0" algn="l" defTabSz="800100">
            <a:lnSpc>
              <a:spcPct val="90000"/>
            </a:lnSpc>
            <a:spcBef>
              <a:spcPct val="0"/>
            </a:spcBef>
            <a:spcAft>
              <a:spcPct val="35000"/>
            </a:spcAft>
            <a:buNone/>
          </a:pPr>
          <a:r>
            <a:rPr lang="tr-TR" sz="1800" b="1" kern="1200"/>
            <a:t>7.  Son Kontrol Listesi ve İletişim</a:t>
          </a:r>
          <a:endParaRPr lang="tr-TR" sz="1800" kern="1200"/>
        </a:p>
      </dsp:txBody>
      <dsp:txXfrm>
        <a:off x="9267010" y="802185"/>
        <a:ext cx="1692399" cy="8156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E8CFA-8225-46CC-8D6E-4972C61555E9}">
      <dsp:nvSpPr>
        <dsp:cNvPr id="0" name=""/>
        <dsp:cNvSpPr/>
      </dsp:nvSpPr>
      <dsp:spPr>
        <a:xfrm rot="5400000">
          <a:off x="5967934" y="-2493321"/>
          <a:ext cx="842347" cy="601327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Bahnschrift" panose="020B0502040204020203" pitchFamily="34" charset="0"/>
            </a:rPr>
            <a:t>Yenilikçi Yönü</a:t>
          </a:r>
        </a:p>
      </dsp:txBody>
      <dsp:txXfrm rot="-5400000">
        <a:off x="3382469" y="133264"/>
        <a:ext cx="5972158" cy="760107"/>
      </dsp:txXfrm>
    </dsp:sp>
    <dsp:sp modelId="{F3AE002F-B415-4D15-98B6-A8A535A65A41}">
      <dsp:nvSpPr>
        <dsp:cNvPr id="0" name=""/>
        <dsp:cNvSpPr/>
      </dsp:nvSpPr>
      <dsp:spPr>
        <a:xfrm>
          <a:off x="0" y="2189"/>
          <a:ext cx="3382468" cy="105293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l" defTabSz="1333500">
            <a:lnSpc>
              <a:spcPct val="90000"/>
            </a:lnSpc>
            <a:spcBef>
              <a:spcPct val="0"/>
            </a:spcBef>
            <a:spcAft>
              <a:spcPct val="35000"/>
            </a:spcAft>
            <a:buNone/>
          </a:pPr>
          <a:r>
            <a:rPr lang="tr-TR" sz="3000" b="1" kern="1200" dirty="0">
              <a:solidFill>
                <a:schemeClr val="tx1"/>
              </a:solidFill>
              <a:latin typeface="Bahnschrift" panose="020B0502040204020203" pitchFamily="34" charset="0"/>
            </a:rPr>
            <a:t>① ÖZGÜN DEĞER</a:t>
          </a:r>
          <a:endParaRPr lang="tr-TR" sz="3000" kern="1200" dirty="0">
            <a:solidFill>
              <a:schemeClr val="tx1"/>
            </a:solidFill>
            <a:latin typeface="Bahnschrift" panose="020B0502040204020203" pitchFamily="34" charset="0"/>
          </a:endParaRPr>
        </a:p>
      </dsp:txBody>
      <dsp:txXfrm>
        <a:off x="51400" y="53589"/>
        <a:ext cx="3279668" cy="950134"/>
      </dsp:txXfrm>
    </dsp:sp>
    <dsp:sp modelId="{CEB60FF9-9F6C-4522-B0D1-8BA829A903D4}">
      <dsp:nvSpPr>
        <dsp:cNvPr id="0" name=""/>
        <dsp:cNvSpPr/>
      </dsp:nvSpPr>
      <dsp:spPr>
        <a:xfrm rot="5400000">
          <a:off x="5967934" y="-1372400"/>
          <a:ext cx="842347" cy="6013278"/>
        </a:xfrm>
        <a:prstGeom prst="round2Same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Bahnschrift" panose="020B0502040204020203" pitchFamily="34" charset="0"/>
            </a:rPr>
            <a:t>Veri toplama, analiz, etik yaklaşım ve bilimsel gerekçelendirilmiş.</a:t>
          </a:r>
        </a:p>
      </dsp:txBody>
      <dsp:txXfrm rot="-5400000">
        <a:off x="3382469" y="1254185"/>
        <a:ext cx="5972158" cy="760107"/>
      </dsp:txXfrm>
    </dsp:sp>
    <dsp:sp modelId="{D6EC150F-3A5A-4EA2-A074-95A84F9C7C65}">
      <dsp:nvSpPr>
        <dsp:cNvPr id="0" name=""/>
        <dsp:cNvSpPr/>
      </dsp:nvSpPr>
      <dsp:spPr>
        <a:xfrm>
          <a:off x="0" y="1107770"/>
          <a:ext cx="3382468" cy="105293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l" defTabSz="1333500">
            <a:lnSpc>
              <a:spcPct val="90000"/>
            </a:lnSpc>
            <a:spcBef>
              <a:spcPct val="0"/>
            </a:spcBef>
            <a:spcAft>
              <a:spcPct val="35000"/>
            </a:spcAft>
            <a:buNone/>
          </a:pPr>
          <a:r>
            <a:rPr lang="tr-TR" sz="3000" b="1" kern="1200" dirty="0">
              <a:solidFill>
                <a:schemeClr val="tx1"/>
              </a:solidFill>
              <a:latin typeface="Bahnschrift" panose="020B0502040204020203" pitchFamily="34" charset="0"/>
            </a:rPr>
            <a:t>② YÖNTEM</a:t>
          </a:r>
          <a:endParaRPr lang="tr-TR" sz="3000" kern="1200" dirty="0">
            <a:solidFill>
              <a:schemeClr val="tx1"/>
            </a:solidFill>
            <a:latin typeface="Bahnschrift" panose="020B0502040204020203" pitchFamily="34" charset="0"/>
          </a:endParaRPr>
        </a:p>
      </dsp:txBody>
      <dsp:txXfrm>
        <a:off x="51400" y="1159170"/>
        <a:ext cx="3279668" cy="950134"/>
      </dsp:txXfrm>
    </dsp:sp>
    <dsp:sp modelId="{E267E6B7-3108-4129-B2F2-87585AEA3CF8}">
      <dsp:nvSpPr>
        <dsp:cNvPr id="0" name=""/>
        <dsp:cNvSpPr/>
      </dsp:nvSpPr>
      <dsp:spPr>
        <a:xfrm rot="5400000">
          <a:off x="5967934" y="-266819"/>
          <a:ext cx="842347" cy="6013278"/>
        </a:xfrm>
        <a:prstGeom prst="round2Same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Bahnschrift" panose="020B0502040204020203" pitchFamily="34" charset="0"/>
            </a:rPr>
            <a:t>Ekip, iş-zaman planı, risk yönetimi, bütçe.</a:t>
          </a:r>
        </a:p>
      </dsp:txBody>
      <dsp:txXfrm rot="-5400000">
        <a:off x="3382469" y="2359766"/>
        <a:ext cx="5972158" cy="760107"/>
      </dsp:txXfrm>
    </dsp:sp>
    <dsp:sp modelId="{1C3E57B6-B6D5-4012-BB7F-3A320B755D3F}">
      <dsp:nvSpPr>
        <dsp:cNvPr id="0" name=""/>
        <dsp:cNvSpPr/>
      </dsp:nvSpPr>
      <dsp:spPr>
        <a:xfrm>
          <a:off x="0" y="2213352"/>
          <a:ext cx="3382468" cy="1052934"/>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l" defTabSz="1333500">
            <a:lnSpc>
              <a:spcPct val="90000"/>
            </a:lnSpc>
            <a:spcBef>
              <a:spcPct val="0"/>
            </a:spcBef>
            <a:spcAft>
              <a:spcPct val="35000"/>
            </a:spcAft>
            <a:buNone/>
          </a:pPr>
          <a:r>
            <a:rPr lang="tr-TR" sz="3000" b="1" kern="1200" dirty="0">
              <a:solidFill>
                <a:schemeClr val="tx1"/>
              </a:solidFill>
              <a:latin typeface="Bahnschrift" panose="020B0502040204020203" pitchFamily="34" charset="0"/>
            </a:rPr>
            <a:t>③ PROJE YÖNETİMİ</a:t>
          </a:r>
          <a:endParaRPr lang="tr-TR" sz="3000" kern="1200" dirty="0">
            <a:solidFill>
              <a:schemeClr val="tx1"/>
            </a:solidFill>
            <a:latin typeface="Bahnschrift" panose="020B0502040204020203" pitchFamily="34" charset="0"/>
          </a:endParaRPr>
        </a:p>
      </dsp:txBody>
      <dsp:txXfrm>
        <a:off x="51400" y="2264752"/>
        <a:ext cx="3279668" cy="950134"/>
      </dsp:txXfrm>
    </dsp:sp>
    <dsp:sp modelId="{EC2686CD-1D00-4164-8FFB-92459DB1B59F}">
      <dsp:nvSpPr>
        <dsp:cNvPr id="0" name=""/>
        <dsp:cNvSpPr/>
      </dsp:nvSpPr>
      <dsp:spPr>
        <a:xfrm rot="5400000">
          <a:off x="5967934" y="838762"/>
          <a:ext cx="842347" cy="6013278"/>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tr-TR" sz="2400" kern="1200" dirty="0">
              <a:latin typeface="Bahnschrift" panose="020B0502040204020203" pitchFamily="34" charset="0"/>
            </a:rPr>
            <a:t>Yayın, politika notu, kamu raporu, eğitim modülü, çalıştay.</a:t>
          </a:r>
        </a:p>
      </dsp:txBody>
      <dsp:txXfrm rot="-5400000">
        <a:off x="3382469" y="3465347"/>
        <a:ext cx="5972158" cy="760107"/>
      </dsp:txXfrm>
    </dsp:sp>
    <dsp:sp modelId="{FFC5497F-DD0A-4543-8755-8FBE2B6FD51F}">
      <dsp:nvSpPr>
        <dsp:cNvPr id="0" name=""/>
        <dsp:cNvSpPr/>
      </dsp:nvSpPr>
      <dsp:spPr>
        <a:xfrm>
          <a:off x="0" y="3318933"/>
          <a:ext cx="3382468" cy="10529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l" defTabSz="1333500">
            <a:lnSpc>
              <a:spcPct val="90000"/>
            </a:lnSpc>
            <a:spcBef>
              <a:spcPct val="0"/>
            </a:spcBef>
            <a:spcAft>
              <a:spcPct val="35000"/>
            </a:spcAft>
            <a:buNone/>
          </a:pPr>
          <a:r>
            <a:rPr lang="tr-TR" sz="3000" b="1" kern="1200" dirty="0">
              <a:solidFill>
                <a:schemeClr val="tx1"/>
              </a:solidFill>
              <a:latin typeface="Bahnschrift" panose="020B0502040204020203" pitchFamily="34" charset="0"/>
            </a:rPr>
            <a:t>④ YAYGIN ETKİ</a:t>
          </a:r>
          <a:endParaRPr lang="tr-TR" sz="3000" kern="1200" dirty="0">
            <a:solidFill>
              <a:schemeClr val="tx1"/>
            </a:solidFill>
            <a:latin typeface="Bahnschrift" panose="020B0502040204020203" pitchFamily="34" charset="0"/>
          </a:endParaRPr>
        </a:p>
      </dsp:txBody>
      <dsp:txXfrm>
        <a:off x="51400" y="3370333"/>
        <a:ext cx="3279668" cy="950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B1CC3-D632-4E55-8D4A-E8F5BE89D366}">
      <dsp:nvSpPr>
        <dsp:cNvPr id="0" name=""/>
        <dsp:cNvSpPr/>
      </dsp:nvSpPr>
      <dsp:spPr>
        <a:xfrm>
          <a:off x="0" y="2153202"/>
          <a:ext cx="11291038" cy="43499"/>
        </a:xfrm>
        <a:prstGeom prst="rect">
          <a:avLst/>
        </a:prstGeom>
        <a:gradFill rotWithShape="0">
          <a:gsLst>
            <a:gs pos="0">
              <a:schemeClr val="accent1">
                <a:tint val="76000"/>
              </a:schemeClr>
            </a:gs>
            <a:gs pos="100000">
              <a:schemeClr val="accent1">
                <a:tint val="76000"/>
              </a:schemeClr>
            </a:gs>
          </a:gsLst>
          <a:lin ang="0" scaled="0"/>
        </a:gra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71724C94-F193-41E0-8D9E-BA1E5EA94511}">
      <dsp:nvSpPr>
        <dsp:cNvPr id="0" name=""/>
        <dsp:cNvSpPr/>
      </dsp:nvSpPr>
      <dsp:spPr>
        <a:xfrm>
          <a:off x="11075389" y="2000956"/>
          <a:ext cx="260994" cy="347992"/>
        </a:xfrm>
        <a:prstGeom prst="chevron">
          <a:avLst>
            <a:gd name="adj" fmla="val 75000"/>
          </a:avLst>
        </a:prstGeom>
        <a:gradFill rotWithShape="0">
          <a:gsLst>
            <a:gs pos="0">
              <a:schemeClr val="accent1">
                <a:tint val="76000"/>
              </a:schemeClr>
            </a:gs>
            <a:gs pos="100000">
              <a:schemeClr val="accent1">
                <a:tint val="76000"/>
              </a:schemeClr>
            </a:gs>
          </a:gsLst>
          <a:lin ang="0" scaled="0"/>
        </a:gra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686DB5CA-CA79-4389-903F-34F677F2314E}">
      <dsp:nvSpPr>
        <dsp:cNvPr id="0" name=""/>
        <dsp:cNvSpPr/>
      </dsp:nvSpPr>
      <dsp:spPr>
        <a:xfrm>
          <a:off x="531117"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DCDA6DC-1037-4125-82C6-489E48416BFD}">
      <dsp:nvSpPr>
        <dsp:cNvPr id="0" name=""/>
        <dsp:cNvSpPr/>
      </dsp:nvSpPr>
      <dsp:spPr>
        <a:xfrm>
          <a:off x="531117"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1     →     ARBİS Kaydı  (arbis.tubitak.gov.tr)</a:t>
          </a:r>
          <a:endParaRPr lang="tr-TR" sz="1600" kern="1200">
            <a:latin typeface="Bahnschrift" panose="020B0502040204020203" pitchFamily="34" charset="0"/>
          </a:endParaRPr>
        </a:p>
      </dsp:txBody>
      <dsp:txXfrm>
        <a:off x="531117" y="469789"/>
        <a:ext cx="1988848" cy="521988"/>
      </dsp:txXfrm>
    </dsp:sp>
    <dsp:sp modelId="{46F0C544-FDE3-467A-8AEB-9E2CED107137}">
      <dsp:nvSpPr>
        <dsp:cNvPr id="0" name=""/>
        <dsp:cNvSpPr/>
      </dsp:nvSpPr>
      <dsp:spPr>
        <a:xfrm>
          <a:off x="249696"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12090259-83CE-4CF8-9E50-D75E267D0881}">
      <dsp:nvSpPr>
        <dsp:cNvPr id="0" name=""/>
        <dsp:cNvSpPr/>
      </dsp:nvSpPr>
      <dsp:spPr>
        <a:xfrm>
          <a:off x="1790407"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C3A9FFE-977E-4708-87BA-74F6789F4A5C}">
      <dsp:nvSpPr>
        <dsp:cNvPr id="0" name=""/>
        <dsp:cNvSpPr/>
      </dsp:nvSpPr>
      <dsp:spPr>
        <a:xfrm>
          <a:off x="1790407"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2     →     ARDEB PBS Giriş  (ardeb-pbs.tubitak.gov.tr)</a:t>
          </a:r>
          <a:endParaRPr lang="tr-TR" sz="1600" kern="1200">
            <a:latin typeface="Bahnschrift" panose="020B0502040204020203" pitchFamily="34" charset="0"/>
          </a:endParaRPr>
        </a:p>
      </dsp:txBody>
      <dsp:txXfrm>
        <a:off x="1790407" y="2522944"/>
        <a:ext cx="1988848" cy="539388"/>
      </dsp:txXfrm>
    </dsp:sp>
    <dsp:sp modelId="{99E55938-4D19-4983-810E-A4ECFD814913}">
      <dsp:nvSpPr>
        <dsp:cNvPr id="0" name=""/>
        <dsp:cNvSpPr/>
      </dsp:nvSpPr>
      <dsp:spPr>
        <a:xfrm>
          <a:off x="1508987"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19451DBC-1069-4611-AD71-FCC2125CB176}">
      <dsp:nvSpPr>
        <dsp:cNvPr id="0" name=""/>
        <dsp:cNvSpPr/>
      </dsp:nvSpPr>
      <dsp:spPr>
        <a:xfrm>
          <a:off x="180168"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F5D77B3-7F0A-4CF6-BEC9-A0F434E5FD8B}">
      <dsp:nvSpPr>
        <dsp:cNvPr id="0" name=""/>
        <dsp:cNvSpPr/>
      </dsp:nvSpPr>
      <dsp:spPr>
        <a:xfrm>
          <a:off x="1439459"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87690600-05F5-4D34-93BE-2855095C55A0}">
      <dsp:nvSpPr>
        <dsp:cNvPr id="0" name=""/>
        <dsp:cNvSpPr/>
      </dsp:nvSpPr>
      <dsp:spPr>
        <a:xfrm>
          <a:off x="3049698"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D9D6EF3-CC79-404F-81BD-3AAF21874573}">
      <dsp:nvSpPr>
        <dsp:cNvPr id="0" name=""/>
        <dsp:cNvSpPr/>
      </dsp:nvSpPr>
      <dsp:spPr>
        <a:xfrm>
          <a:off x="3049698"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dirty="0">
              <a:latin typeface="Bahnschrift" panose="020B0502040204020203" pitchFamily="34" charset="0"/>
            </a:rPr>
            <a:t>ADIM 3     →     Program Seçimi (1003)</a:t>
          </a:r>
          <a:endParaRPr lang="tr-TR" sz="1600" kern="1200" dirty="0">
            <a:latin typeface="Bahnschrift" panose="020B0502040204020203" pitchFamily="34" charset="0"/>
          </a:endParaRPr>
        </a:p>
      </dsp:txBody>
      <dsp:txXfrm>
        <a:off x="3049698" y="469789"/>
        <a:ext cx="1988848" cy="521988"/>
      </dsp:txXfrm>
    </dsp:sp>
    <dsp:sp modelId="{941E6F75-B49E-4805-ADCF-7366293B8AA9}">
      <dsp:nvSpPr>
        <dsp:cNvPr id="0" name=""/>
        <dsp:cNvSpPr/>
      </dsp:nvSpPr>
      <dsp:spPr>
        <a:xfrm>
          <a:off x="2768277"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7AD4ECF3-8666-4EE0-9287-94FCEA4107BC}">
      <dsp:nvSpPr>
        <dsp:cNvPr id="0" name=""/>
        <dsp:cNvSpPr/>
      </dsp:nvSpPr>
      <dsp:spPr>
        <a:xfrm>
          <a:off x="4308989"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3C6F24-83AC-4FE3-B33C-658D56780C8B}">
      <dsp:nvSpPr>
        <dsp:cNvPr id="0" name=""/>
        <dsp:cNvSpPr/>
      </dsp:nvSpPr>
      <dsp:spPr>
        <a:xfrm>
          <a:off x="4308989"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4     →     Proje Bilgilerini Girme</a:t>
          </a:r>
          <a:endParaRPr lang="tr-TR" sz="1600" kern="1200">
            <a:latin typeface="Bahnschrift" panose="020B0502040204020203" pitchFamily="34" charset="0"/>
          </a:endParaRPr>
        </a:p>
      </dsp:txBody>
      <dsp:txXfrm>
        <a:off x="4308989" y="2522944"/>
        <a:ext cx="1988848" cy="539388"/>
      </dsp:txXfrm>
    </dsp:sp>
    <dsp:sp modelId="{3767235F-DDAD-4E5B-A2D1-017F6795E906}">
      <dsp:nvSpPr>
        <dsp:cNvPr id="0" name=""/>
        <dsp:cNvSpPr/>
      </dsp:nvSpPr>
      <dsp:spPr>
        <a:xfrm>
          <a:off x="4027568"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F634C016-1146-46C8-B2E7-D9E78106B7D2}">
      <dsp:nvSpPr>
        <dsp:cNvPr id="0" name=""/>
        <dsp:cNvSpPr/>
      </dsp:nvSpPr>
      <dsp:spPr>
        <a:xfrm>
          <a:off x="2698750"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7024344-8745-4A03-8FB0-F21C2A5353A3}">
      <dsp:nvSpPr>
        <dsp:cNvPr id="0" name=""/>
        <dsp:cNvSpPr/>
      </dsp:nvSpPr>
      <dsp:spPr>
        <a:xfrm>
          <a:off x="3958040"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DF3E1327-F970-4EA8-BB96-D4B23FE1905D}">
      <dsp:nvSpPr>
        <dsp:cNvPr id="0" name=""/>
        <dsp:cNvSpPr/>
      </dsp:nvSpPr>
      <dsp:spPr>
        <a:xfrm>
          <a:off x="5568279"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7CAD12-C249-459C-97AD-5A6F2C07408A}">
      <dsp:nvSpPr>
        <dsp:cNvPr id="0" name=""/>
        <dsp:cNvSpPr/>
      </dsp:nvSpPr>
      <dsp:spPr>
        <a:xfrm>
          <a:off x="5568279"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dirty="0">
              <a:latin typeface="Bahnschrift" panose="020B0502040204020203" pitchFamily="34" charset="0"/>
            </a:rPr>
            <a:t>ADIM 5     →     Proje Ekibini Tanımlama</a:t>
          </a:r>
          <a:endParaRPr lang="tr-TR" sz="1600" kern="1200" dirty="0">
            <a:latin typeface="Bahnschrift" panose="020B0502040204020203" pitchFamily="34" charset="0"/>
          </a:endParaRPr>
        </a:p>
      </dsp:txBody>
      <dsp:txXfrm>
        <a:off x="5568279" y="469789"/>
        <a:ext cx="1988848" cy="521988"/>
      </dsp:txXfrm>
    </dsp:sp>
    <dsp:sp modelId="{2FAEB421-05DA-4995-A453-3BA89FD0E5C2}">
      <dsp:nvSpPr>
        <dsp:cNvPr id="0" name=""/>
        <dsp:cNvSpPr/>
      </dsp:nvSpPr>
      <dsp:spPr>
        <a:xfrm>
          <a:off x="5286859"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5895CB79-E94E-44B7-9B02-97DA0B1C63F2}">
      <dsp:nvSpPr>
        <dsp:cNvPr id="0" name=""/>
        <dsp:cNvSpPr/>
      </dsp:nvSpPr>
      <dsp:spPr>
        <a:xfrm>
          <a:off x="6827570"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5614524-BD58-4E42-89B7-5E60D1DD85B4}">
      <dsp:nvSpPr>
        <dsp:cNvPr id="0" name=""/>
        <dsp:cNvSpPr/>
      </dsp:nvSpPr>
      <dsp:spPr>
        <a:xfrm>
          <a:off x="6827570"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dirty="0">
              <a:latin typeface="Bahnschrift" panose="020B0502040204020203" pitchFamily="34" charset="0"/>
            </a:rPr>
            <a:t>ADIM 6     →     Belgeleri Yükleme  (Form + EK-1 + EK-2 + VYP)</a:t>
          </a:r>
          <a:endParaRPr lang="tr-TR" sz="1600" kern="1200" dirty="0">
            <a:latin typeface="Bahnschrift" panose="020B0502040204020203" pitchFamily="34" charset="0"/>
          </a:endParaRPr>
        </a:p>
      </dsp:txBody>
      <dsp:txXfrm>
        <a:off x="6827570" y="2522944"/>
        <a:ext cx="1988848" cy="539388"/>
      </dsp:txXfrm>
    </dsp:sp>
    <dsp:sp modelId="{B59DFFB1-2C9E-4B85-B9D7-E169C1F3825A}">
      <dsp:nvSpPr>
        <dsp:cNvPr id="0" name=""/>
        <dsp:cNvSpPr/>
      </dsp:nvSpPr>
      <dsp:spPr>
        <a:xfrm>
          <a:off x="6546149"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96DD714D-9377-4E03-97C8-8A5407A32099}">
      <dsp:nvSpPr>
        <dsp:cNvPr id="0" name=""/>
        <dsp:cNvSpPr/>
      </dsp:nvSpPr>
      <dsp:spPr>
        <a:xfrm>
          <a:off x="5217331"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F94D146-1AC3-4513-8E30-1F4376CFE656}">
      <dsp:nvSpPr>
        <dsp:cNvPr id="0" name=""/>
        <dsp:cNvSpPr/>
      </dsp:nvSpPr>
      <dsp:spPr>
        <a:xfrm>
          <a:off x="6476622"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03FFD780-76A8-4FFE-BBF8-B0B6536A59AF}">
      <dsp:nvSpPr>
        <dsp:cNvPr id="0" name=""/>
        <dsp:cNvSpPr/>
      </dsp:nvSpPr>
      <dsp:spPr>
        <a:xfrm>
          <a:off x="8086861" y="991778"/>
          <a:ext cx="1988848" cy="1009177"/>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3B3784-CFF2-4F6A-A6A2-58401825455C}">
      <dsp:nvSpPr>
        <dsp:cNvPr id="0" name=""/>
        <dsp:cNvSpPr/>
      </dsp:nvSpPr>
      <dsp:spPr>
        <a:xfrm>
          <a:off x="8086861" y="469789"/>
          <a:ext cx="1988848" cy="5219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7     →     Başvuruyu Onaylama</a:t>
          </a:r>
          <a:endParaRPr lang="tr-TR" sz="1600" kern="1200">
            <a:latin typeface="Bahnschrift" panose="020B0502040204020203" pitchFamily="34" charset="0"/>
          </a:endParaRPr>
        </a:p>
      </dsp:txBody>
      <dsp:txXfrm>
        <a:off x="8086861" y="469789"/>
        <a:ext cx="1988848" cy="521988"/>
      </dsp:txXfrm>
    </dsp:sp>
    <dsp:sp modelId="{DC6D03D6-5D8C-4088-B600-BFB27E933F80}">
      <dsp:nvSpPr>
        <dsp:cNvPr id="0" name=""/>
        <dsp:cNvSpPr/>
      </dsp:nvSpPr>
      <dsp:spPr>
        <a:xfrm>
          <a:off x="7805440" y="434990"/>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C9CE5AD8-8287-4190-B96A-F0656CD87B8E}">
      <dsp:nvSpPr>
        <dsp:cNvPr id="0" name=""/>
        <dsp:cNvSpPr/>
      </dsp:nvSpPr>
      <dsp:spPr>
        <a:xfrm>
          <a:off x="9346152" y="3062333"/>
          <a:ext cx="1988848" cy="81778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03E48-82AB-4F64-A660-80CE54225852}">
      <dsp:nvSpPr>
        <dsp:cNvPr id="0" name=""/>
        <dsp:cNvSpPr/>
      </dsp:nvSpPr>
      <dsp:spPr>
        <a:xfrm>
          <a:off x="9346152" y="2522944"/>
          <a:ext cx="1988848" cy="539388"/>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defRPr b="1"/>
          </a:pPr>
          <a:r>
            <a:rPr lang="tr-TR" sz="1600" b="1" kern="1200">
              <a:latin typeface="Bahnschrift" panose="020B0502040204020203" pitchFamily="34" charset="0"/>
            </a:rPr>
            <a:t>ADIM 8     →     E-İmza Süreci  (15 gün içinde tamamlanmalı)</a:t>
          </a:r>
          <a:endParaRPr lang="tr-TR" sz="1600" kern="1200">
            <a:latin typeface="Bahnschrift" panose="020B0502040204020203" pitchFamily="34" charset="0"/>
          </a:endParaRPr>
        </a:p>
      </dsp:txBody>
      <dsp:txXfrm>
        <a:off x="9346152" y="2522944"/>
        <a:ext cx="1988848" cy="539388"/>
      </dsp:txXfrm>
    </dsp:sp>
    <dsp:sp modelId="{6C62685C-1367-49EB-8CB3-C0115D1A8F41}">
      <dsp:nvSpPr>
        <dsp:cNvPr id="0" name=""/>
        <dsp:cNvSpPr/>
      </dsp:nvSpPr>
      <dsp:spPr>
        <a:xfrm>
          <a:off x="9064731" y="2174952"/>
          <a:ext cx="33108" cy="1739962"/>
        </a:xfrm>
        <a:prstGeom prst="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 modelId="{CC635731-556A-4339-B3EE-61B3AA964D9D}">
      <dsp:nvSpPr>
        <dsp:cNvPr id="0" name=""/>
        <dsp:cNvSpPr/>
      </dsp:nvSpPr>
      <dsp:spPr>
        <a:xfrm>
          <a:off x="7735913"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CDCA2D7-A8A5-4862-9927-D579DC489918}">
      <dsp:nvSpPr>
        <dsp:cNvPr id="0" name=""/>
        <dsp:cNvSpPr/>
      </dsp:nvSpPr>
      <dsp:spPr>
        <a:xfrm>
          <a:off x="8995203" y="2088870"/>
          <a:ext cx="172163" cy="17216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34596-0DDC-4749-9170-5BA28F30BA74}">
      <dsp:nvSpPr>
        <dsp:cNvPr id="0" name=""/>
        <dsp:cNvSpPr/>
      </dsp:nvSpPr>
      <dsp:spPr>
        <a:xfrm>
          <a:off x="0" y="1349883"/>
          <a:ext cx="11161826" cy="179984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C9D1675-7AE3-4366-8DE5-E275CA617847}">
      <dsp:nvSpPr>
        <dsp:cNvPr id="0" name=""/>
        <dsp:cNvSpPr/>
      </dsp:nvSpPr>
      <dsp:spPr>
        <a:xfrm>
          <a:off x="5916"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ARBİS hesabınız ve CV bilgileriniz GÜNCEL mi?</a:t>
          </a:r>
          <a:endParaRPr lang="tr-TR" sz="1300" kern="1200" dirty="0"/>
        </a:p>
      </dsp:txBody>
      <dsp:txXfrm>
        <a:off x="5916" y="0"/>
        <a:ext cx="960173" cy="1799844"/>
      </dsp:txXfrm>
    </dsp:sp>
    <dsp:sp modelId="{76114692-90F2-45B1-8C5B-710ADF898676}">
      <dsp:nvSpPr>
        <dsp:cNvPr id="0" name=""/>
        <dsp:cNvSpPr/>
      </dsp:nvSpPr>
      <dsp:spPr>
        <a:xfrm>
          <a:off x="261022"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06A8E2B-68D6-48F3-8D9E-8D0A20CBDF72}">
      <dsp:nvSpPr>
        <dsp:cNvPr id="0" name=""/>
        <dsp:cNvSpPr/>
      </dsp:nvSpPr>
      <dsp:spPr>
        <a:xfrm>
          <a:off x="1014098"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Proje, 1003'in  amacına hizmet ediyor mu?</a:t>
          </a:r>
          <a:endParaRPr lang="tr-TR" sz="1300" kern="1200" dirty="0"/>
        </a:p>
      </dsp:txBody>
      <dsp:txXfrm>
        <a:off x="1014098" y="2699766"/>
        <a:ext cx="960173" cy="1799844"/>
      </dsp:txXfrm>
    </dsp:sp>
    <dsp:sp modelId="{4CBC95F5-E047-4DBE-8FCB-AD583ADC3DFF}">
      <dsp:nvSpPr>
        <dsp:cNvPr id="0" name=""/>
        <dsp:cNvSpPr/>
      </dsp:nvSpPr>
      <dsp:spPr>
        <a:xfrm>
          <a:off x="1269204"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EA7F4BD-CE8E-45FD-9C0D-E7B2C1E512BD}">
      <dsp:nvSpPr>
        <dsp:cNvPr id="0" name=""/>
        <dsp:cNvSpPr/>
      </dsp:nvSpPr>
      <dsp:spPr>
        <a:xfrm>
          <a:off x="2022280"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Tüm ekibin başvuru koşulları doğrulandı mı?</a:t>
          </a:r>
          <a:endParaRPr lang="tr-TR" sz="1300" kern="1200" dirty="0"/>
        </a:p>
      </dsp:txBody>
      <dsp:txXfrm>
        <a:off x="2022280" y="0"/>
        <a:ext cx="960173" cy="1799844"/>
      </dsp:txXfrm>
    </dsp:sp>
    <dsp:sp modelId="{D4A3692B-14B8-4DA7-B754-AC4D6A640753}">
      <dsp:nvSpPr>
        <dsp:cNvPr id="0" name=""/>
        <dsp:cNvSpPr/>
      </dsp:nvSpPr>
      <dsp:spPr>
        <a:xfrm>
          <a:off x="2277386"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66F91A7-DB0D-40BE-A293-E197999DD57E}">
      <dsp:nvSpPr>
        <dsp:cNvPr id="0" name=""/>
        <dsp:cNvSpPr/>
      </dsp:nvSpPr>
      <dsp:spPr>
        <a:xfrm>
          <a:off x="3030462"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 Proje süresi ve ölçek uyumlumu ?</a:t>
          </a:r>
          <a:endParaRPr lang="tr-TR" sz="1300" kern="1200" dirty="0"/>
        </a:p>
      </dsp:txBody>
      <dsp:txXfrm>
        <a:off x="3030462" y="2699766"/>
        <a:ext cx="960173" cy="1799844"/>
      </dsp:txXfrm>
    </dsp:sp>
    <dsp:sp modelId="{8F5C8611-154E-4F5A-852F-CA8FC94A86B6}">
      <dsp:nvSpPr>
        <dsp:cNvPr id="0" name=""/>
        <dsp:cNvSpPr/>
      </dsp:nvSpPr>
      <dsp:spPr>
        <a:xfrm>
          <a:off x="3285568"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63B89B2-58B0-4B7F-B4A9-8ED4402FA4D9}">
      <dsp:nvSpPr>
        <dsp:cNvPr id="0" name=""/>
        <dsp:cNvSpPr/>
      </dsp:nvSpPr>
      <dsp:spPr>
        <a:xfrm>
          <a:off x="4038644"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 Başvuru Formu </a:t>
          </a:r>
          <a:r>
            <a:rPr lang="tr-TR" sz="1300" b="1" kern="1200" dirty="0" err="1"/>
            <a:t>Arial</a:t>
          </a:r>
          <a:r>
            <a:rPr lang="tr-TR" sz="1300" b="1" kern="1200" dirty="0"/>
            <a:t> 9 punto, en fazla 22 sayfa mı?</a:t>
          </a:r>
          <a:endParaRPr lang="tr-TR" sz="1300" kern="1200" dirty="0"/>
        </a:p>
      </dsp:txBody>
      <dsp:txXfrm>
        <a:off x="4038644" y="0"/>
        <a:ext cx="960173" cy="1799844"/>
      </dsp:txXfrm>
    </dsp:sp>
    <dsp:sp modelId="{5AE2B0EC-13EA-4B55-8501-F6C03D751765}">
      <dsp:nvSpPr>
        <dsp:cNvPr id="0" name=""/>
        <dsp:cNvSpPr/>
      </dsp:nvSpPr>
      <dsp:spPr>
        <a:xfrm>
          <a:off x="4293750"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61237D-8503-4FF1-BD2D-C4BEA8B0AA24}">
      <dsp:nvSpPr>
        <dsp:cNvPr id="0" name=""/>
        <dsp:cNvSpPr/>
      </dsp:nvSpPr>
      <dsp:spPr>
        <a:xfrm>
          <a:off x="5046826"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EK-1 Kaynaklar ve EK-2 Bütçe eksiksiz mi?</a:t>
          </a:r>
          <a:endParaRPr lang="tr-TR" sz="1300" kern="1200" dirty="0"/>
        </a:p>
      </dsp:txBody>
      <dsp:txXfrm>
        <a:off x="5046826" y="2699766"/>
        <a:ext cx="960173" cy="1799844"/>
      </dsp:txXfrm>
    </dsp:sp>
    <dsp:sp modelId="{5FB2364D-752A-40CE-865D-F860E3E4CC4C}">
      <dsp:nvSpPr>
        <dsp:cNvPr id="0" name=""/>
        <dsp:cNvSpPr/>
      </dsp:nvSpPr>
      <dsp:spPr>
        <a:xfrm>
          <a:off x="5301932"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257DB82-6413-467E-89B2-FAF9EF721FD8}">
      <dsp:nvSpPr>
        <dsp:cNvPr id="0" name=""/>
        <dsp:cNvSpPr/>
      </dsp:nvSpPr>
      <dsp:spPr>
        <a:xfrm>
          <a:off x="6055007"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 Veri Yönetim Planı hazırlandı mı?</a:t>
          </a:r>
          <a:endParaRPr lang="tr-TR" sz="1300" kern="1200" dirty="0"/>
        </a:p>
      </dsp:txBody>
      <dsp:txXfrm>
        <a:off x="6055007" y="0"/>
        <a:ext cx="960173" cy="1799844"/>
      </dsp:txXfrm>
    </dsp:sp>
    <dsp:sp modelId="{5753FFB2-4790-4E26-B6E6-97530F44C0E0}">
      <dsp:nvSpPr>
        <dsp:cNvPr id="0" name=""/>
        <dsp:cNvSpPr/>
      </dsp:nvSpPr>
      <dsp:spPr>
        <a:xfrm>
          <a:off x="6310113"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705A8D1-9615-4335-81AC-DC65E3D42A78}">
      <dsp:nvSpPr>
        <dsp:cNvPr id="0" name=""/>
        <dsp:cNvSpPr/>
      </dsp:nvSpPr>
      <dsp:spPr>
        <a:xfrm>
          <a:off x="7063189"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Etik onay gerekli mi? (Karabük Ü. SBE Etik Kurulu)</a:t>
          </a:r>
          <a:endParaRPr lang="tr-TR" sz="1300" kern="1200" dirty="0"/>
        </a:p>
      </dsp:txBody>
      <dsp:txXfrm>
        <a:off x="7063189" y="2699766"/>
        <a:ext cx="960173" cy="1799844"/>
      </dsp:txXfrm>
    </dsp:sp>
    <dsp:sp modelId="{1C3395C7-C401-4517-B8BE-2C34818B3F8A}">
      <dsp:nvSpPr>
        <dsp:cNvPr id="0" name=""/>
        <dsp:cNvSpPr/>
      </dsp:nvSpPr>
      <dsp:spPr>
        <a:xfrm>
          <a:off x="7318295"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4FB9C0D-015B-40DA-A1FB-D321BE0FA3C8}">
      <dsp:nvSpPr>
        <dsp:cNvPr id="0" name=""/>
        <dsp:cNvSpPr/>
      </dsp:nvSpPr>
      <dsp:spPr>
        <a:xfrm>
          <a:off x="8071371" y="0"/>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tr-TR" sz="1300" b="1" kern="1200" dirty="0"/>
            <a:t>Her dosya 20 MB sınırının altında mı?</a:t>
          </a:r>
          <a:endParaRPr lang="tr-TR" sz="1300" kern="1200" dirty="0"/>
        </a:p>
      </dsp:txBody>
      <dsp:txXfrm>
        <a:off x="8071371" y="0"/>
        <a:ext cx="960173" cy="1799844"/>
      </dsp:txXfrm>
    </dsp:sp>
    <dsp:sp modelId="{8C120CD6-E787-4234-A2B7-91AFCF3874E2}">
      <dsp:nvSpPr>
        <dsp:cNvPr id="0" name=""/>
        <dsp:cNvSpPr/>
      </dsp:nvSpPr>
      <dsp:spPr>
        <a:xfrm>
          <a:off x="8326477"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AFCF3C2-49C9-4A4E-A30F-50A791C8DCE9}">
      <dsp:nvSpPr>
        <dsp:cNvPr id="0" name=""/>
        <dsp:cNvSpPr/>
      </dsp:nvSpPr>
      <dsp:spPr>
        <a:xfrm>
          <a:off x="9079553" y="2699766"/>
          <a:ext cx="960173" cy="1799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tr-TR" sz="1300" b="1" kern="1200" dirty="0"/>
            <a:t> E-imza için 15 günlük süre planlandı mı?</a:t>
          </a:r>
          <a:endParaRPr lang="tr-TR" sz="1300" kern="1200" dirty="0"/>
        </a:p>
      </dsp:txBody>
      <dsp:txXfrm>
        <a:off x="9079553" y="2699766"/>
        <a:ext cx="960173" cy="1799844"/>
      </dsp:txXfrm>
    </dsp:sp>
    <dsp:sp modelId="{B42E59C1-6F02-450D-9C5D-30F162D9A43D}">
      <dsp:nvSpPr>
        <dsp:cNvPr id="0" name=""/>
        <dsp:cNvSpPr/>
      </dsp:nvSpPr>
      <dsp:spPr>
        <a:xfrm>
          <a:off x="9334659" y="2024824"/>
          <a:ext cx="449961" cy="44996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24/layout/BulletTimeline">
  <dgm:title val=""/>
  <dgm:desc val=""/>
  <dgm:catLst>
    <dgm:cat type="process" pri="7450"/>
  </dgm:catLst>
  <dgm:sampData>
    <dgm:dataModel>
      <dgm:ptLst>
        <dgm:pt modelId="0" type="doc"/>
        <dgm:pt modelId="10">
          <dgm:prSet phldrT="Add an event" phldr="1"/>
        </dgm:pt>
        <dgm:pt modelId="11">
          <dgm:prSet phldrT="Write a description of the significance of this event" phldr="1"/>
        </dgm:pt>
        <dgm:pt modelId="20">
          <dgm:prSet phldrT="Add an event" phldr="1"/>
        </dgm:pt>
        <dgm:pt modelId="21">
          <dgm:prSet phldrT="Write a description of the significance of this event" phldr="1"/>
        </dgm:pt>
        <dgm:pt modelId="30">
          <dgm:prSet phldrT="Add an event" phldr="1"/>
        </dgm:pt>
        <dgm:pt modelId="31">
          <dgm:prSet phldrT="Write a description of the significance of this event" phldr="1"/>
        </dgm:pt>
        <dgm:pt modelId="40">
          <dgm:prSet phldrT="Add an event" phldr="1"/>
        </dgm:pt>
        <dgm:pt modelId="41">
          <dgm:prSet phldrT="Write a description of the significance of this event" phldr="1"/>
        </dgm:pt>
        <dgm:pt modelId="50">
          <dgm:prSet phldrT="Add an event" phldr="1"/>
        </dgm:pt>
        <dgm:pt modelId="51">
          <dgm:prSet phldrT="Write a description of the significance of this event" phldr="1"/>
        </dgm:pt>
      </dgm:ptLst>
      <dgm:cxnLst>
        <dgm:cxn modelId="100" srcId="0" destId="10" srcOrd="0" destOrd="0"/>
        <dgm:cxn modelId="12" srcId="10" destId="11" srcOrd="0" destOrd="0"/>
        <dgm:cxn modelId="101" srcId="0" destId="20" srcOrd="1" destOrd="0"/>
        <dgm:cxn modelId="22" srcId="20" destId="21" srcOrd="0" destOrd="0"/>
        <dgm:cxn modelId="102" srcId="0" destId="30" srcOrd="2" destOrd="0"/>
        <dgm:cxn modelId="32" srcId="30" destId="31" srcOrd="0" destOrd="0"/>
        <dgm:cxn modelId="103" srcId="0" destId="40" srcOrd="3" destOrd="0"/>
        <dgm:cxn modelId="42" srcId="40" destId="41" srcOrd="0" destOrd="0"/>
        <dgm:cxn modelId="104" srcId="0" destId="50" srcOrd="4" destOrd="0"/>
        <dgm:cxn modelId="52" srcId="50" destId="5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dir/>
      <dgm:animLvl val="lvl"/>
    </dgm:varLst>
    <dgm:alg type="composite"/>
    <dgm:shape xmlns:r="http://schemas.openxmlformats.org/officeDocument/2006/relationships" r:blip="">
      <dgm:adjLst/>
    </dgm:shape>
    <dgm:constrLst>
      <dgm:constr type="w" for="ch" forName="divider" refType="w"/>
      <dgm:constr type="h" for="ch" forName="divider" refType="h" fact="0.1"/>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dgm:alg type="composite"/>
      <dgm:shape xmlns:r="http://schemas.openxmlformats.org/officeDocument/2006/relationships" r:blip="">
        <dgm:adjLst/>
      </dgm:shape>
      <dgm:presOf/>
      <dgm:choose name="DividerDirection">
        <dgm:if name="DividerLTR" func="var" arg="dir" op="equ" val="norm">
          <dgm:constrLst>
            <dgm:constr type="w" for="ch" forName="rectBar" refType="w" fact="0.996"/>
            <dgm:constr type="h" for="ch" forName="rectBar" refType="h" fact="0.1"/>
            <dgm:constr type="l" for="ch" forName="rectBar"/>
            <dgm:constr type="ctrY" for="ch" forName="rectBar" refType="h" fact="0.5"/>
            <dgm:constr type="w" for="ch" forName="chevronArrow" refType="h" fact="0.6"/>
            <dgm:constr type="h" for="ch" forName="chevronArrow" refType="h" fact="0.8"/>
            <dgm:constr type="r" for="ch" forName="chevronArrow" refType="w"/>
            <dgm:constr type="ctrY" for="ch" forName="chevronArrow" refType="h" fact="0.5"/>
          </dgm:constrLst>
        </dgm:if>
        <dgm:else name="DividerRTL">
          <dgm:constrLst>
            <dgm:constr type="w" for="ch" forName="rectBar" refType="w" fact="0.996"/>
            <dgm:constr type="h" for="ch" forName="rectBar" refType="h" fact="0.1"/>
            <dgm:constr type="r" for="ch" forName="rectBar" refType="w"/>
            <dgm:constr type="ctrY" for="ch" forName="rectBar" refType="h" fact="0.5"/>
            <dgm:constr type="w" for="ch" forName="chevronArrow" refType="h" fact="0.6"/>
            <dgm:constr type="h" for="ch" forName="chevronArrow" refType="h" fact="0.8"/>
            <dgm:constr type="l" for="ch" forName="chevronArrow"/>
            <dgm:constr type="ctrY" for="ch" forName="chevronArrow" refType="h" fact="0.5"/>
          </dgm:constrLst>
        </dgm:else>
      </dgm:choose>
      <dgm:ruleLst/>
      <dgm:layoutNode name="rectBar" styleLbl="dkBgShp">
        <dgm:alg type="sp"/>
        <dgm:shape xmlns:r="http://schemas.openxmlformats.org/officeDocument/2006/relationships" type="rect" r:blip="" zOrderOff="-1">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presOf/>
        <dgm:constrLst/>
        <dgm:ruleLst/>
      </dgm:layoutNode>
      <dgm:layoutNode name="chevronArrow" styleLbl="dkBgShp">
        <dgm:alg type="sp"/>
        <dgm:choose name="ChevronDir">
          <dgm:if name="ChevronLTR" func="var" arg="dir" op="equ" val="norm">
            <dgm:shape xmlns:r="http://schemas.openxmlformats.org/officeDocument/2006/relationships" type="chevron" r:blip="" zOrderOff="-1">
              <dgm:adjLst>
                <dgm:adj idx="1" val="0.75"/>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if>
          <dgm:else name="ChevronRTL">
            <dgm:shape xmlns:r="http://schemas.openxmlformats.org/officeDocument/2006/relationships" rot="180" type="chevron" r:blip="" zOrderOff="-1">
              <dgm:adjLst>
                <dgm:adj idx="1" val="0.75"/>
              </dgm:adjLst>
              <dgm:extLst>
                <a:ext uri="{B698B0E9-8C71-41B9-8309-B3DCBF30829C}">
                  <dgm1612:spPr xmlns:dgm1612="http://schemas.microsoft.com/office/drawing/2016/12/diagram">
                    <a:gradFill rotWithShape="0">
                      <a:gsLst>
                        <a:gs pos="0">
                          <a:schemeClr val="accent1">
                            <a:tint val="76000"/>
                          </a:schemeClr>
                        </a:gs>
                        <a:gs pos="100000">
                          <a:schemeClr val="accent1">
                            <a:tint val="76000"/>
                          </a:schemeClr>
                        </a:gs>
                      </a:gsLst>
                      <a:lin ang="0" scaled="0"/>
                    </a:gradFill>
                  </dgm1612:spPr>
                </a:ext>
              </dgm:extLst>
            </dgm:shape>
          </dgm:else>
        </dgm:choose>
        <dgm:presOf/>
        <dgm:constrLst/>
        <dgm:ruleLst/>
      </dgm:layoutNode>
    </dgm:layoutNode>
    <dgm:layoutNode name="nodes">
      <dgm:varLst>
        <dgm:chMax/>
        <dgm:chPref/>
        <dgm:animLvl val="lvl"/>
      </dgm:varLst>
      <dgm:choose name="Name1">
        <dgm:if name="Name2" func="var" arg="dir" op="equ" val="norm">
          <dgm:alg type="lin">
            <dgm:param type="fallback" val="1D"/>
          </dgm:alg>
        </dgm:if>
        <dgm:else name="Name3">
          <dgm:alg type="lin">
            <dgm:param type="linDir" val="fromR"/>
            <dgm:param type="fallback" val="1D"/>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DropPinPlaceHolder1" refType="h" fact="0.16"/>
                        <dgm:constr type="h" for="ch" forName="DropPinPlaceHolder1" refType="h" fact="0.16"/>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h" fact="0.16"/>
                        <dgm:constr type="b" for="ch" forName="L2TextContainer1" refType="h" fact="0.45"/>
                        <dgm:constr type="w" for="ch" forName="L1TextContainer1" refType="w" fact="0.83"/>
                        <dgm:constr type="l" for="ch" forName="L1TextContainer1" refType="r" refFor="ch" refForName="DropPinPlaceHolder1"/>
                        <dgm:constr type="t" for="ch" forName="L1TextContainer1" refType="h" fact="0.01"/>
                        <dgm:constr type="b" for="ch" forName="L1TextContainer1" refType="h" fact="0.16"/>
                        <dgm:constr type="w" for="ch" forName="ConnectLine1" refType="h" fact="0.0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DropPinPlaceHolder1" refType="h" fact="0.16"/>
                        <dgm:constr type="h" for="ch" forName="DropPinPlaceHolder1" refType="h" fact="0.16"/>
                        <dgm:constr type="b" for="ch" forName="DropPinPlaceHolder1" refType="h"/>
                        <dgm:constr type="l" for="ch" forName="DropPinPlaceHolder1" refType="w" fact="0"/>
                        <dgm:constr type="w" for="ch" forName="L1TextContainer1" refType="w" fact="0.83"/>
                        <dgm:constr type="l" for="ch" forName="L1TextContainer1" refType="r" refFor="ch" refForName="DropPinPlaceHolder1"/>
                        <dgm:constr type="b" for="ch" forName="L1TextContainer1" refType="h" fact="0.755"/>
                        <dgm:constr type="t" for="ch" forName="L1TextContainer1" refType="h" fact="0.6"/>
                        <dgm:constr type="w" for="ch" forName="L2TextContainer1" refType="w" fact="0.83"/>
                        <dgm:constr type="l" for="ch" forName="L2TextContainer1" refType="r" refFor="ch" refForName="DropPinPlaceHolder1"/>
                        <dgm:constr type="b" for="ch" forName="L2TextContainer1" refType="h" fact="0.99"/>
                        <dgm:constr type="t" for="ch" forName="L2TextContainer1" refType="h" fact="0.755"/>
                        <dgm:constr type="w" for="ch" forName="ConnectLine1" refType="h" fact="0.01"/>
                        <dgm:constr type="ctrX" for="ch" forName="ConnectLine1" refType="ctrX" refFor="ch" refForName="DropPinPlaceHolder1"/>
                        <dgm:constr type="t" for="ch" forName="ConnectLine1" refType="h" fact="0.5"/>
                        <dgm:constr type="b" for="ch" forName="ConnectLine1" refType="b"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L1TextContainer1" refType="w" fact="0.83"/>
                        <dgm:constr type="l" for="ch" forName="L1TextContainer1" refType="w" fact="0"/>
                        <dgm:constr type="t" for="ch" forName="L1TextContainer1" refType="h" fact="0.01"/>
                        <dgm:constr type="b" for="ch" forName="L1TextContainer1" refType="h" fact="0.16"/>
                        <dgm:constr type="w" for="ch" forName="L2TextContainer1" refType="w" fact="0.83"/>
                        <dgm:constr type="l" for="ch" forName="L2TextContainer1" refType="w" fact="0"/>
                        <dgm:constr type="t" for="ch" forName="L2TextContainer1" refType="h" fact="0.16"/>
                        <dgm:constr type="b" for="ch" forName="L2TextContainer1" refType="h" fact="0.45"/>
                        <dgm:constr type="w" for="ch" forName="DropPinPlaceHolder1" refType="h" fact="0.16"/>
                        <dgm:constr type="h" for="ch" forName="DropPinPlaceHolder1" refType="h" fact="0.16"/>
                        <dgm:constr type="t" for="ch" forName="DropPinPlaceHolder1" refType="h" fact="0"/>
                        <dgm:constr type="r" for="ch" forName="DropPinPlaceHolder1" refType="w"/>
                        <dgm:constr type="w" for="ch" forName="ConnectLine1" refType="h" fact="0.01"/>
                        <dgm:constr type="ctrX" for="ch" forName="ConnectLine1" refType="ctrX" refFor="ch" refForName="DropPinPlaceHolder1"/>
                        <dgm:constr type="b" for="ch" forName="ConnectLine1" refType="h" fact="0.5"/>
                        <dgm:constr type="t" for="ch" forName="ConnectLine1" refType="b" refFor="ch" refForName="DropPinPlaceHolder1" fact="0"/>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L1TextContainer1" refType="w" fact="0.83"/>
                        <dgm:constr type="l" for="ch" forName="L1TextContainer1" refType="w" fact="0"/>
                        <dgm:constr type="b" for="ch" forName="L1TextContainer1" refType="h" fact="0.755"/>
                        <dgm:constr type="t" for="ch" forName="L1TextContainer1" refType="h" fact="0.6"/>
                        <dgm:constr type="w" for="ch" forName="L2TextContainer1" refType="w" fact="0.83"/>
                        <dgm:constr type="l" for="ch" forName="L2TextContainer1" refType="w" fact="0"/>
                        <dgm:constr type="b" for="ch" forName="L2TextContainer1" refType="h" fact="0.99"/>
                        <dgm:constr type="t" for="ch" forName="L2TextContainer1" refType="h" fact="0.755"/>
                        <dgm:constr type="w" for="ch" forName="DropPinPlaceHolder1" refType="h" fact="0.16"/>
                        <dgm:constr type="h" for="ch" forName="DropPinPlaceHolder1" refType="h" fact="0.16"/>
                        <dgm:constr type="b" for="ch" forName="DropPinPlaceHolder1" refType="h"/>
                        <dgm:constr type="r" for="ch" forName="DropPinPlaceHolder1" refType="w"/>
                        <dgm:constr type="w" for="ch" forName="ConnectLine1" refType="h" fact="0.01"/>
                        <dgm:constr type="ctrX" for="ch" forName="ConnectLine1" refType="ctrX" refFor="ch" refForName="DropPinPlaceHolder1"/>
                        <dgm:constr type="t" for="ch" forName="ConnectLine1" refType="h" fact="0.5"/>
                        <dgm:constr type="b" for="ch" forName="ConnectLine1" refType="b" refFor="ch" refForName="DropPinPlaceHolder1"/>
                        <dgm:constr type="w" for="ch" forName="ConnectorPoint1" refType="h" refFor="ch" refForName="DropPinPlaceHolder1" fact="0.325"/>
                        <dgm:constr type="h" for="ch" forName="ConnectorPoint1" refType="h" refFor="ch" refForName="DropPinPlaceHolder1" fact="0.325"/>
                        <dgm:constr type="ctrX" for="ch" forName="ConnectorPoint1" refType="ctrX" refFor="ch" refForName="ConnectLine1"/>
                        <dgm:constr type="ctrY" for="ch" forName="ConnectorPoint1" refType="h" fact="0.5"/>
                        <dgm:constr type="w" for="ch" forName="EmptyPlaceHolder1" refType="w"/>
                        <dgm:constr type="h" for="ch" forName="EmptyPlaceHolder1" refType="h" fact="0.5"/>
                        <dgm:constr type="t" for="ch" forName="EmptyPlaceHolder1" refType="h" fact="0"/>
                      </dgm:constrLst>
                    </dgm:else>
                  </dgm:choose>
                </dgm:else>
              </dgm:choose>
              <dgm:layoutNode name="DropPinPlaceHolder1">
                <dgm:alg type="composite"/>
                <dgm:shape xmlns:r="http://schemas.openxmlformats.org/officeDocument/2006/relationships" r:blip="">
                  <dgm:adjLst/>
                </dgm:shape>
                <dgm:constrLst>
                  <dgm:constr type="w" for="ch" forName="DropPin1" refType="w" fact="0"/>
                  <dgm:constr type="h" for="ch" forName="DropPin1" refType="h" fact="0"/>
                  <dgm:constr type="ctrX" for="ch" forName="DropPin1" refType="w" fact="0"/>
                  <dgm:constr type="ctrY" for="ch" forName="DropPin1" refType="h" fact="0"/>
                  <dgm:constr type="w" for="ch" forName="Ellipse1" refType="w" refFor="ch" refForName="DropPin1" fact="0"/>
                  <dgm:constr type="h" for="ch" forName="Ellipse1" refType="w" refFor="ch" refForName="DropPin1" fact="0"/>
                  <dgm:constr type="ctrX" for="ch" forName="Ellipse1" refType="ctrX" refFor="ch" refForName="DropPin1" fact="0"/>
                  <dgm:constr type="ctrY" for="ch" forName="Ellipse1" refType="ctrY" refFor="ch" refForName="DropPin1" fact="0"/>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1" styleLbl="dkBgShp">
                <dgm:alg type="sp"/>
                <dgm:shape xmlns:r="http://schemas.openxmlformats.org/officeDocument/2006/relationships" type="rect" r:blip="">
                  <dgm:adjLst/>
                </dgm:shape>
                <dgm:presOf/>
                <dgm:constrLst/>
              </dgm:layoutNode>
              <dgm:layoutNode name="ConnectorPoint1" moveWith="ConnectLine1">
                <dgm:alg type="composite"/>
                <dgm:shape xmlns:r="http://schemas.openxmlformats.org/officeDocument/2006/relationships" r:blip="">
                  <dgm:adjLst/>
                </dgm:shape>
                <dgm:presOf/>
                <dgm:constrLst>
                  <dgm:constr type="w" for="ch" forName="Bullet1" refType="w"/>
                  <dgm:constr type="h" for="ch" forName="Bullet1" refType="w"/>
                  <dgm:constr type="ctrX" for="ch" forName="Bullet1" refType="w" fact="0.5"/>
                  <dgm:constr type="ctrY" for="ch" forName="Bullet1" refType="h" fact="0.5"/>
                </dgm:constrLst>
                <dgm:layoutNode name="Bullet1" styleLbl="lnNode1">
                  <dgm:alg type="sp"/>
                  <dgm:shape xmlns:r="http://schemas.openxmlformats.org/officeDocument/2006/relationships" type="ellipse" r:blip="" zOrderOff="10">
                    <dgm:adjLst/>
                  </dgm:shape>
                  <dgm:presOf/>
                  <dgm:constrLst/>
                </dgm:layoutNode>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DropPinPlaceHolder" refType="h" fact="0.16"/>
                        <dgm:constr type="h" for="ch" forName="DropPinPlaceHolder" refType="h" fact="0.16"/>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h" fact="0.16"/>
                        <dgm:constr type="b" for="ch" forName="L2TextContainer" refType="h" fact="0.45"/>
                        <dgm:constr type="w" for="ch" forName="L1TextContainer" refType="w" fact="0.83"/>
                        <dgm:constr type="l" for="ch" forName="L1TextContainer" refType="r" refFor="ch" refForName="DropPinPlaceHolder"/>
                        <dgm:constr type="t" for="ch" forName="L1TextContainer" refType="h" fact="0.01"/>
                        <dgm:constr type="b" for="ch" forName="L1TextContainer" refType="h" fact="0.16"/>
                        <dgm:constr type="w" for="ch" forName="ConnectLine" refType="h" fact="0.01"/>
                        <dgm:constr type="ctrX" for="ch" forName="ConnectLine" refType="ctrX" refFor="ch" refForName="DropPinPlaceHolder"/>
                        <dgm:constr type="b" for="ch" forName="ConnectLine" refType="h" fact="0.5"/>
                        <dgm:constr type="t" for="ch" forName="ConnectLine" refType="b" refFor="ch" refForName="DropPinPlaceHolder" fact="0"/>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DropPinPlaceHolder" refType="h" fact="0.16"/>
                        <dgm:constr type="h" for="ch" forName="DropPinPlaceHolder" refType="h" fact="0.16"/>
                        <dgm:constr type="b" for="ch" forName="DropPinPlaceHolder" refType="h"/>
                        <dgm:constr type="l" for="ch" forName="DropPinPlaceHolder" refType="w" fact="0"/>
                        <dgm:constr type="w" for="ch" forName="L1TextContainer" refType="w" fact="0.83"/>
                        <dgm:constr type="l" for="ch" forName="L1TextContainer" refType="r" refFor="ch" refForName="DropPinPlaceHolder"/>
                        <dgm:constr type="b" for="ch" forName="L1TextContainer" refType="h" fact="0.755"/>
                        <dgm:constr type="t" for="ch" forName="L1TextContainer" refType="h" fact="0.6"/>
                        <dgm:constr type="w" for="ch" forName="L2TextContainer" refType="w" fact="0.83"/>
                        <dgm:constr type="l" for="ch" forName="L2TextContainer" refType="r" refFor="ch" refForName="DropPinPlaceHolder"/>
                        <dgm:constr type="b" for="ch" forName="L2TextContainer" refType="h" fact="0.99"/>
                        <dgm:constr type="t" for="ch" forName="L2TextContainer" refType="h" fact="0.755"/>
                        <dgm:constr type="w" for="ch" forName="ConnectLine" refType="h" fact="0.01"/>
                        <dgm:constr type="ctrX" for="ch" forName="ConnectLine" refType="ctrX" refFor="ch" refForName="DropPinPlaceHolder"/>
                        <dgm:constr type="t" for="ch" forName="ConnectLine" refType="h" fact="0.5"/>
                        <dgm:constr type="b" for="ch" forName="ConnectLine" refType="b"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L1TextContainer" refType="w" fact="0.83"/>
                        <dgm:constr type="l" for="ch" forName="L1TextContainer" refType="w" fact="0"/>
                        <dgm:constr type="t" for="ch" forName="L1TextContainer" refType="h" fact="0.01"/>
                        <dgm:constr type="b" for="ch" forName="L1TextContainer" refType="h" fact="0.16"/>
                        <dgm:constr type="w" for="ch" forName="L2TextContainer" refType="w" fact="0.83"/>
                        <dgm:constr type="l" for="ch" forName="L2TextContainer" refType="w" fact="0"/>
                        <dgm:constr type="t" for="ch" forName="L2TextContainer" refType="h" fact="0.16"/>
                        <dgm:constr type="b" for="ch" forName="L2TextContainer" refType="h" fact="0.45"/>
                        <dgm:constr type="w" for="ch" forName="DropPinPlaceHolder" refType="h" fact="0.16"/>
                        <dgm:constr type="h" for="ch" forName="DropPinPlaceHolder" refType="h" fact="0.16"/>
                        <dgm:constr type="t" for="ch" forName="DropPinPlaceHolder" refType="h" fact="0"/>
                        <dgm:constr type="r" for="ch" forName="DropPinPlaceHolder" refType="w"/>
                        <dgm:constr type="w" for="ch" forName="ConnectLine" refType="h" fact="0.01"/>
                        <dgm:constr type="ctrX" for="ch" forName="ConnectLine" refType="ctrX" refFor="ch" refForName="DropPinPlaceHolder"/>
                        <dgm:constr type="b" for="ch" forName="ConnectLine" refType="h" fact="0.5"/>
                        <dgm:constr type="t" for="ch" forName="ConnectLine" refType="b" refFor="ch" refForName="DropPinPlaceHolder" fact="0"/>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L1TextContainer" refType="w" fact="0.83"/>
                        <dgm:constr type="l" for="ch" forName="L1TextContainer" refType="w" fact="0"/>
                        <dgm:constr type="b" for="ch" forName="L1TextContainer" refType="h" fact="0.755"/>
                        <dgm:constr type="t" for="ch" forName="L1TextContainer" refType="h" fact="0.6"/>
                        <dgm:constr type="w" for="ch" forName="L2TextContainer" refType="w" fact="0.83"/>
                        <dgm:constr type="l" for="ch" forName="L2TextContainer" refType="w" fact="0"/>
                        <dgm:constr type="b" for="ch" forName="L2TextContainer" refType="h" fact="0.99"/>
                        <dgm:constr type="t" for="ch" forName="L2TextContainer" refType="h" fact="0.755"/>
                        <dgm:constr type="w" for="ch" forName="DropPinPlaceHolder" refType="h" fact="0.16"/>
                        <dgm:constr type="h" for="ch" forName="DropPinPlaceHolder" refType="h" fact="0.16"/>
                        <dgm:constr type="b" for="ch" forName="DropPinPlaceHolder" refType="h"/>
                        <dgm:constr type="r" for="ch" forName="DropPinPlaceHolder" refType="w"/>
                        <dgm:constr type="w" for="ch" forName="ConnectLine" refType="h" fact="0.01"/>
                        <dgm:constr type="ctrX" for="ch" forName="ConnectLine" refType="ctrX" refFor="ch" refForName="DropPinPlaceHolder"/>
                        <dgm:constr type="t" for="ch" forName="ConnectLine" refType="h" fact="0.5"/>
                        <dgm:constr type="b" for="ch" forName="ConnectLine" refType="b" refFor="ch" refForName="DropPinPlaceHolder"/>
                        <dgm:constr type="w" for="ch" forName="ConnectorPoint" refType="h" refFor="ch" refForName="DropPinPlaceHolder" fact="0.325"/>
                        <dgm:constr type="h" for="ch" forName="ConnectorPoint" refType="h" refFor="ch" refForName="DropPinPlaceHolder" fact="0.325"/>
                        <dgm:constr type="ctrX" for="ch" forName="ConnectorPoint" refType="ctrX" refFor="ch" refForName="ConnectLine"/>
                        <dgm:constr type="ctrY" for="ch" forName="ConnectorPoint" refType="h" fact="0.5"/>
                        <dgm:constr type="w" for="ch" forName="EmptyPlaceHolder" refType="w"/>
                        <dgm:constr type="h" for="ch" forName="EmptyPlaceHolder" refType="h" fact="0.5"/>
                        <dgm:constr type="t" for="ch" forName="EmptyPlaceHolder" refType="h" fact="0"/>
                      </dgm:constrLst>
                    </dgm:else>
                  </dgm:choose>
                </dgm:else>
              </dgm:choose>
              <dgm:layoutNode name="DropPinPlaceHolder">
                <dgm:alg type="composite"/>
                <dgm:shape xmlns:r="http://schemas.openxmlformats.org/officeDocument/2006/relationships" r:blip="">
                  <dgm:adjLst/>
                </dgm:shape>
                <dgm:constrLst>
                  <dgm:constr type="w" for="ch" forName="DropPin" refType="w" fact="0"/>
                  <dgm:constr type="h" for="ch" forName="DropPin" refType="h" fact="0"/>
                  <dgm:constr type="ctrX" for="ch" forName="DropPin" refType="w" fact="0"/>
                  <dgm:constr type="ctrY" for="ch" forName="DropPin" refType="h" fact="0"/>
                  <dgm:constr type="w" for="ch" forName="Ellipse" refType="w" refFor="ch" refForName="DropPin" fact="0"/>
                  <dgm:constr type="h" for="ch" forName="Ellipse" refType="w" refFor="ch" refForName="DropPin" fact="0"/>
                  <dgm:constr type="ctrX" for="ch" forName="Ellipse" refType="ctrX" refFor="ch" refForName="DropPin" fact="0"/>
                  <dgm:constr type="ctrY" for="ch" forName="Ellipse" refType="ctrY" refFor="ch" refForName="DropPin" fact="0"/>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if>
                  <dgm:else name="Name88">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dgm:constr type="bMarg"/>
                    </dgm:constrLst>
                  </dgm:else>
                </dgm:choose>
                <dgm:shape xmlns:r="http://schemas.openxmlformats.org/officeDocument/2006/relationships" type="rect" r:blip="">
                  <dgm:adjLst/>
                </dgm:shape>
                <dgm:presOf axis="des" ptType="node"/>
                <dgm:ruleLst>
                  <dgm:rule type="primFontSz" val="5"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dgm:constr type="tMarg"/>
                  <dgm:constr type="bMarg"/>
                </dgm:constrLst>
                <dgm:ruleLst>
                  <dgm:rule type="primFontSz" val="5" fact="NaN" max="NaN"/>
                </dgm:ruleLst>
              </dgm:layoutNode>
              <dgm:layoutNode name="ConnectLine" styleLbl="dkBgShp">
                <dgm:alg type="sp"/>
                <dgm:shape xmlns:r="http://schemas.openxmlformats.org/officeDocument/2006/relationships" type="rect" r:blip="">
                  <dgm:adjLst/>
                </dgm:shape>
                <dgm:presOf/>
                <dgm:constrLst/>
              </dgm:layoutNode>
              <dgm:layoutNode name="ConnectorPoint" moveWith="ConnectLine">
                <dgm:alg type="composite"/>
                <dgm:shape xmlns:r="http://schemas.openxmlformats.org/officeDocument/2006/relationships" r:blip="">
                  <dgm:adjLst/>
                </dgm:shape>
                <dgm:presOf/>
                <dgm:constrLst>
                  <dgm:constr type="w" for="ch" forName="Bullet" refType="w"/>
                  <dgm:constr type="h" for="ch" forName="Bullet" refType="w"/>
                  <dgm:constr type="ctrX" for="ch" forName="Bullet" refType="w" fact="0.5"/>
                  <dgm:constr type="ctrY" for="ch" forName="Bullet" refType="h" fact="0.5"/>
                </dgm:constrLst>
                <dgm:layoutNode name="Bullet" styleLbl="lnNode1">
                  <dgm:alg type="sp"/>
                  <dgm:shape xmlns:r="http://schemas.openxmlformats.org/officeDocument/2006/relationships" type="ellipse" r:blip="" zOrderOff="10">
                    <dgm:adjLst/>
                  </dgm:shape>
                  <dgm:presOf/>
                  <dgm:constrLst/>
                </dgm:layoutNode>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4C5AC9BB-5E75-442C-8B7F-D5E7EF0C38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6B996F32-CA88-45A7-A7D9-B072DFED20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80B40-C5D4-4690-91DC-35C027AEDE9E}" type="datetimeFigureOut">
              <a:rPr lang="tr-TR" smtClean="0"/>
              <a:t>20.05.2026</a:t>
            </a:fld>
            <a:endParaRPr lang="tr-TR"/>
          </a:p>
        </p:txBody>
      </p:sp>
      <p:sp>
        <p:nvSpPr>
          <p:cNvPr id="4" name="Alt Bilgi Yer Tutucusu 3">
            <a:extLst>
              <a:ext uri="{FF2B5EF4-FFF2-40B4-BE49-F238E27FC236}">
                <a16:creationId xmlns:a16="http://schemas.microsoft.com/office/drawing/2014/main" id="{EB7371CB-D22F-4895-A338-38CFAA21F9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48E798DB-44BB-4408-B8C0-CE277099B7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AF8CB0-DA26-4856-9E9D-B333B84FD924}" type="slidenum">
              <a:rPr lang="tr-TR" smtClean="0"/>
              <a:t>‹#›</a:t>
            </a:fld>
            <a:endParaRPr lang="tr-TR"/>
          </a:p>
        </p:txBody>
      </p:sp>
    </p:spTree>
    <p:extLst>
      <p:ext uri="{BB962C8B-B14F-4D97-AF65-F5344CB8AC3E}">
        <p14:creationId xmlns:p14="http://schemas.microsoft.com/office/powerpoint/2010/main" val="2532942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60D660-4EE2-4AF1-97DA-418C65CFC890}" type="datetimeFigureOut">
              <a:rPr lang="tr-TR" smtClean="0"/>
              <a:t>20.05.2026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AB35E-0163-4AA0-8748-D55625B94943}" type="slidenum">
              <a:rPr lang="tr-TR" smtClean="0"/>
              <a:t>‹#›</a:t>
            </a:fld>
            <a:endParaRPr lang="tr-TR"/>
          </a:p>
        </p:txBody>
      </p:sp>
    </p:spTree>
    <p:extLst>
      <p:ext uri="{BB962C8B-B14F-4D97-AF65-F5344CB8AC3E}">
        <p14:creationId xmlns:p14="http://schemas.microsoft.com/office/powerpoint/2010/main" val="317500357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3364C0-C948-4A07-A594-48B19762686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8EBBBE52-E0BE-4560-A1BE-F954A2BEF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0428047-5EA7-408F-B1D2-681FD46514BB}"/>
              </a:ext>
            </a:extLst>
          </p:cNvPr>
          <p:cNvSpPr>
            <a:spLocks noGrp="1"/>
          </p:cNvSpPr>
          <p:nvPr>
            <p:ph type="dt" sz="half" idx="10"/>
          </p:nvPr>
        </p:nvSpPr>
        <p:spPr/>
        <p:txBody>
          <a:bodyPr/>
          <a:lstStyle/>
          <a:p>
            <a:fld id="{98537B3D-5D38-4CD8-A46F-7C2852C33EDB}" type="datetime1">
              <a:rPr lang="tr-TR" smtClean="0"/>
              <a:t>20.05.2026</a:t>
            </a:fld>
            <a:endParaRPr lang="tr-TR"/>
          </a:p>
        </p:txBody>
      </p:sp>
      <p:sp>
        <p:nvSpPr>
          <p:cNvPr id="5" name="Alt Bilgi Yer Tutucusu 4">
            <a:extLst>
              <a:ext uri="{FF2B5EF4-FFF2-40B4-BE49-F238E27FC236}">
                <a16:creationId xmlns:a16="http://schemas.microsoft.com/office/drawing/2014/main" id="{19CC2555-5183-467A-8D3B-50E99822AAA8}"/>
              </a:ext>
            </a:extLst>
          </p:cNvPr>
          <p:cNvSpPr>
            <a:spLocks noGrp="1"/>
          </p:cNvSpPr>
          <p:nvPr>
            <p:ph type="ftr" sz="quarter" idx="11"/>
          </p:nvPr>
        </p:nvSpPr>
        <p:spPr/>
        <p:txBody>
          <a:bodyPr/>
          <a:lstStyle/>
          <a:p>
            <a:r>
              <a:rPr lang="fr-FR"/>
              <a:t>SUNUM BAŞLIĞI/ ADI SOYADI</a:t>
            </a:r>
            <a:endParaRPr lang="tr-TR"/>
          </a:p>
        </p:txBody>
      </p:sp>
      <p:sp>
        <p:nvSpPr>
          <p:cNvPr id="6" name="Slayt Numarası Yer Tutucusu 5">
            <a:extLst>
              <a:ext uri="{FF2B5EF4-FFF2-40B4-BE49-F238E27FC236}">
                <a16:creationId xmlns:a16="http://schemas.microsoft.com/office/drawing/2014/main" id="{03302B32-49B2-4BBF-B873-9653AA731323}"/>
              </a:ext>
            </a:extLst>
          </p:cNvPr>
          <p:cNvSpPr>
            <a:spLocks noGrp="1"/>
          </p:cNvSpPr>
          <p:nvPr>
            <p:ph type="sldNum" sz="quarter" idx="12"/>
          </p:nvPr>
        </p:nvSpPr>
        <p:spPr/>
        <p:txBody>
          <a:bodyPr/>
          <a:lstStyle/>
          <a:p>
            <a:fld id="{E871C15D-3E34-4DBE-AB9F-08EBE446C561}" type="slidenum">
              <a:rPr lang="tr-TR" smtClean="0"/>
              <a:pPr/>
              <a:t>‹#›</a:t>
            </a:fld>
            <a:r>
              <a:rPr lang="tr-TR" dirty="0"/>
              <a:t>/25</a:t>
            </a:r>
          </a:p>
        </p:txBody>
      </p:sp>
    </p:spTree>
    <p:extLst>
      <p:ext uri="{BB962C8B-B14F-4D97-AF65-F5344CB8AC3E}">
        <p14:creationId xmlns:p14="http://schemas.microsoft.com/office/powerpoint/2010/main" val="2298356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87F5CE-92DD-40D7-91FE-1F4D35FC31F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12827802-ECE0-44D0-85D9-933A86765329}"/>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682E26C-E3B1-4DEC-BACC-5AC8E79479AD}"/>
              </a:ext>
            </a:extLst>
          </p:cNvPr>
          <p:cNvSpPr>
            <a:spLocks noGrp="1"/>
          </p:cNvSpPr>
          <p:nvPr>
            <p:ph type="dt" sz="half" idx="10"/>
          </p:nvPr>
        </p:nvSpPr>
        <p:spPr/>
        <p:txBody>
          <a:bodyPr/>
          <a:lstStyle/>
          <a:p>
            <a:fld id="{7FC87AC5-40CD-4252-AC9B-BA6EA67CC995}" type="datetime1">
              <a:rPr lang="tr-TR" smtClean="0"/>
              <a:t>20.05.2026</a:t>
            </a:fld>
            <a:endParaRPr lang="tr-TR"/>
          </a:p>
        </p:txBody>
      </p:sp>
      <p:sp>
        <p:nvSpPr>
          <p:cNvPr id="5" name="Alt Bilgi Yer Tutucusu 4">
            <a:extLst>
              <a:ext uri="{FF2B5EF4-FFF2-40B4-BE49-F238E27FC236}">
                <a16:creationId xmlns:a16="http://schemas.microsoft.com/office/drawing/2014/main" id="{A83EE06D-4F05-4AD2-981B-B164E8BF23B1}"/>
              </a:ext>
            </a:extLst>
          </p:cNvPr>
          <p:cNvSpPr>
            <a:spLocks noGrp="1"/>
          </p:cNvSpPr>
          <p:nvPr>
            <p:ph type="ftr" sz="quarter" idx="11"/>
          </p:nvPr>
        </p:nvSpPr>
        <p:spPr/>
        <p:txBody>
          <a:bodyPr/>
          <a:lstStyle/>
          <a:p>
            <a:r>
              <a:rPr lang="fr-FR"/>
              <a:t>SUNUM BAŞLIĞI/ ADI SOYADI</a:t>
            </a:r>
            <a:endParaRPr lang="tr-TR"/>
          </a:p>
        </p:txBody>
      </p:sp>
      <p:sp>
        <p:nvSpPr>
          <p:cNvPr id="6" name="Slayt Numarası Yer Tutucusu 5">
            <a:extLst>
              <a:ext uri="{FF2B5EF4-FFF2-40B4-BE49-F238E27FC236}">
                <a16:creationId xmlns:a16="http://schemas.microsoft.com/office/drawing/2014/main" id="{C05C6785-0433-4F6E-8CA9-C729B9D2F9E3}"/>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407939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D39AC86-7BF3-45B8-B9C7-002AF14CEE6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06443EE6-3325-4FC7-8417-67DFDE050A1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33A9399-8C0D-4ECD-BAD7-DAF984BB1DA1}"/>
              </a:ext>
            </a:extLst>
          </p:cNvPr>
          <p:cNvSpPr>
            <a:spLocks noGrp="1"/>
          </p:cNvSpPr>
          <p:nvPr>
            <p:ph type="dt" sz="half" idx="10"/>
          </p:nvPr>
        </p:nvSpPr>
        <p:spPr/>
        <p:txBody>
          <a:bodyPr/>
          <a:lstStyle/>
          <a:p>
            <a:fld id="{C2AB32B7-2F39-4233-8A0F-137C24343EE4}" type="datetime1">
              <a:rPr lang="tr-TR" smtClean="0"/>
              <a:t>20.05.2026</a:t>
            </a:fld>
            <a:endParaRPr lang="tr-TR"/>
          </a:p>
        </p:txBody>
      </p:sp>
      <p:sp>
        <p:nvSpPr>
          <p:cNvPr id="5" name="Alt Bilgi Yer Tutucusu 4">
            <a:extLst>
              <a:ext uri="{FF2B5EF4-FFF2-40B4-BE49-F238E27FC236}">
                <a16:creationId xmlns:a16="http://schemas.microsoft.com/office/drawing/2014/main" id="{1E8AD2B4-6408-40C3-BB92-13D844412F2B}"/>
              </a:ext>
            </a:extLst>
          </p:cNvPr>
          <p:cNvSpPr>
            <a:spLocks noGrp="1"/>
          </p:cNvSpPr>
          <p:nvPr>
            <p:ph type="ftr" sz="quarter" idx="11"/>
          </p:nvPr>
        </p:nvSpPr>
        <p:spPr/>
        <p:txBody>
          <a:bodyPr/>
          <a:lstStyle/>
          <a:p>
            <a:r>
              <a:rPr lang="fr-FR"/>
              <a:t>SUNUM BAŞLIĞI/ ADI SOYADI</a:t>
            </a:r>
            <a:endParaRPr lang="tr-TR"/>
          </a:p>
        </p:txBody>
      </p:sp>
      <p:sp>
        <p:nvSpPr>
          <p:cNvPr id="6" name="Slayt Numarası Yer Tutucusu 5">
            <a:extLst>
              <a:ext uri="{FF2B5EF4-FFF2-40B4-BE49-F238E27FC236}">
                <a16:creationId xmlns:a16="http://schemas.microsoft.com/office/drawing/2014/main" id="{E9509BB9-6BD1-4EF9-9520-1AD52FBD839E}"/>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47412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4E49D5-9C52-4979-A5CF-66B810140C7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4C13081-5C1E-4244-B40B-FD73C3F5BB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Alt Bilgi Yer Tutucusu 4">
            <a:extLst>
              <a:ext uri="{FF2B5EF4-FFF2-40B4-BE49-F238E27FC236}">
                <a16:creationId xmlns:a16="http://schemas.microsoft.com/office/drawing/2014/main" id="{B4B093E1-D7B4-4A24-8593-8D3BA427C8AF}"/>
              </a:ext>
            </a:extLst>
          </p:cNvPr>
          <p:cNvSpPr>
            <a:spLocks noGrp="1"/>
          </p:cNvSpPr>
          <p:nvPr>
            <p:ph type="ftr" sz="quarter" idx="11"/>
          </p:nvPr>
        </p:nvSpPr>
        <p:spPr>
          <a:xfrm>
            <a:off x="739588" y="6356350"/>
            <a:ext cx="4114800" cy="365125"/>
          </a:xfrm>
        </p:spPr>
        <p:txBody>
          <a:bodyPr/>
          <a:lstStyle>
            <a:lvl1pPr algn="l">
              <a:defRPr/>
            </a:lvl1pPr>
          </a:lstStyle>
          <a:p>
            <a:r>
              <a:rPr lang="fr-FR" dirty="0"/>
              <a:t>SUNUM BAŞLIĞI/ ADI SOYADI</a:t>
            </a:r>
            <a:endParaRPr lang="tr-TR" dirty="0"/>
          </a:p>
        </p:txBody>
      </p:sp>
      <p:sp>
        <p:nvSpPr>
          <p:cNvPr id="6" name="Slayt Numarası Yer Tutucusu 5">
            <a:extLst>
              <a:ext uri="{FF2B5EF4-FFF2-40B4-BE49-F238E27FC236}">
                <a16:creationId xmlns:a16="http://schemas.microsoft.com/office/drawing/2014/main" id="{C0C2C9D4-C655-4CD4-A862-C76D2F8B1D1A}"/>
              </a:ext>
            </a:extLst>
          </p:cNvPr>
          <p:cNvSpPr>
            <a:spLocks noGrp="1"/>
          </p:cNvSpPr>
          <p:nvPr>
            <p:ph type="sldNum" sz="quarter" idx="12"/>
          </p:nvPr>
        </p:nvSpPr>
        <p:spPr/>
        <p:txBody>
          <a:bodyPr/>
          <a:lstStyle/>
          <a:p>
            <a:fld id="{E92BF3B9-6EE5-47AC-BBFA-416823C8F6D3}" type="slidenum">
              <a:rPr lang="tr-TR" smtClean="0"/>
              <a:pPr/>
              <a:t>‹#›</a:t>
            </a:fld>
            <a:r>
              <a:rPr lang="tr-TR" dirty="0"/>
              <a:t>/25</a:t>
            </a:r>
          </a:p>
        </p:txBody>
      </p:sp>
    </p:spTree>
    <p:extLst>
      <p:ext uri="{BB962C8B-B14F-4D97-AF65-F5344CB8AC3E}">
        <p14:creationId xmlns:p14="http://schemas.microsoft.com/office/powerpoint/2010/main" val="64525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ED7F42-D1DE-432B-8CA7-2B5BA5FF7850}"/>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6B0B8842-CB31-48DE-ADFF-C6010A6C4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5" name="Alt Bilgi Yer Tutucusu 4">
            <a:extLst>
              <a:ext uri="{FF2B5EF4-FFF2-40B4-BE49-F238E27FC236}">
                <a16:creationId xmlns:a16="http://schemas.microsoft.com/office/drawing/2014/main" id="{3B36D824-E8FE-4DBA-875F-7566B4B00D01}"/>
              </a:ext>
            </a:extLst>
          </p:cNvPr>
          <p:cNvSpPr>
            <a:spLocks noGrp="1"/>
          </p:cNvSpPr>
          <p:nvPr>
            <p:ph type="ftr" sz="quarter" idx="11"/>
          </p:nvPr>
        </p:nvSpPr>
        <p:spPr>
          <a:xfrm>
            <a:off x="838200" y="6356349"/>
            <a:ext cx="4114800" cy="365125"/>
          </a:xfrm>
        </p:spPr>
        <p:txBody>
          <a:bodyPr/>
          <a:lstStyle>
            <a:lvl1pPr algn="l">
              <a:defRPr/>
            </a:lvl1pPr>
          </a:lstStyle>
          <a:p>
            <a:r>
              <a:rPr lang="fr-FR"/>
              <a:t>SUNUM BAŞLIĞI/ ADI SOYADI</a:t>
            </a:r>
            <a:endParaRPr lang="tr-TR"/>
          </a:p>
        </p:txBody>
      </p:sp>
      <p:sp>
        <p:nvSpPr>
          <p:cNvPr id="6" name="Slayt Numarası Yer Tutucusu 5">
            <a:extLst>
              <a:ext uri="{FF2B5EF4-FFF2-40B4-BE49-F238E27FC236}">
                <a16:creationId xmlns:a16="http://schemas.microsoft.com/office/drawing/2014/main" id="{1FBECDB1-278D-4436-B1E0-F5C4FFD04D4A}"/>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194839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51FD88-9F0B-440F-ACBB-43CBA6CEE97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8F5290A-7D66-4A9F-89BC-56CEEBCD277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9D77CFA-95A2-475D-8F9D-BF068D92B660}"/>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E100231-8F74-4691-A3EC-F9BE8E4A3BF7}"/>
              </a:ext>
            </a:extLst>
          </p:cNvPr>
          <p:cNvSpPr>
            <a:spLocks noGrp="1"/>
          </p:cNvSpPr>
          <p:nvPr>
            <p:ph type="dt" sz="half" idx="10"/>
          </p:nvPr>
        </p:nvSpPr>
        <p:spPr/>
        <p:txBody>
          <a:bodyPr/>
          <a:lstStyle/>
          <a:p>
            <a:fld id="{9EF02A1F-2675-42AA-B2EF-124A07B9ECD1}" type="datetime1">
              <a:rPr lang="tr-TR" smtClean="0"/>
              <a:t>20.05.2026</a:t>
            </a:fld>
            <a:endParaRPr lang="tr-TR"/>
          </a:p>
        </p:txBody>
      </p:sp>
      <p:sp>
        <p:nvSpPr>
          <p:cNvPr id="6" name="Alt Bilgi Yer Tutucusu 5">
            <a:extLst>
              <a:ext uri="{FF2B5EF4-FFF2-40B4-BE49-F238E27FC236}">
                <a16:creationId xmlns:a16="http://schemas.microsoft.com/office/drawing/2014/main" id="{3ABB0E34-BFBC-4DA5-947E-9EC4805673A9}"/>
              </a:ext>
            </a:extLst>
          </p:cNvPr>
          <p:cNvSpPr>
            <a:spLocks noGrp="1"/>
          </p:cNvSpPr>
          <p:nvPr>
            <p:ph type="ftr" sz="quarter" idx="11"/>
          </p:nvPr>
        </p:nvSpPr>
        <p:spPr/>
        <p:txBody>
          <a:bodyPr/>
          <a:lstStyle/>
          <a:p>
            <a:r>
              <a:rPr lang="fr-FR"/>
              <a:t>SUNUM BAŞLIĞI/ ADI SOYADI</a:t>
            </a:r>
            <a:endParaRPr lang="tr-TR"/>
          </a:p>
        </p:txBody>
      </p:sp>
      <p:sp>
        <p:nvSpPr>
          <p:cNvPr id="7" name="Slayt Numarası Yer Tutucusu 6">
            <a:extLst>
              <a:ext uri="{FF2B5EF4-FFF2-40B4-BE49-F238E27FC236}">
                <a16:creationId xmlns:a16="http://schemas.microsoft.com/office/drawing/2014/main" id="{F487A636-60FD-4D2F-ABDB-21CAD5AD9BA9}"/>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1012684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DA01CF-3FDC-4138-99D7-0FE504D7C15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F311E5F5-E788-40E9-979F-7204065B80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2AFF34B2-93AB-4627-9E69-7868BAB874F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2D2CF16-D4D3-4D95-9F96-9C2D2CD7C5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E839D93-B5AC-445E-B7D3-E03435BC20EF}"/>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D8207E5-DB7C-4EBE-81F7-472C9AB15EF7}"/>
              </a:ext>
            </a:extLst>
          </p:cNvPr>
          <p:cNvSpPr>
            <a:spLocks noGrp="1"/>
          </p:cNvSpPr>
          <p:nvPr>
            <p:ph type="dt" sz="half" idx="10"/>
          </p:nvPr>
        </p:nvSpPr>
        <p:spPr/>
        <p:txBody>
          <a:bodyPr/>
          <a:lstStyle/>
          <a:p>
            <a:fld id="{894CE6EA-EB21-4443-81A5-754CB1741584}" type="datetime1">
              <a:rPr lang="tr-TR" smtClean="0"/>
              <a:t>20.05.2026</a:t>
            </a:fld>
            <a:endParaRPr lang="tr-TR"/>
          </a:p>
        </p:txBody>
      </p:sp>
      <p:sp>
        <p:nvSpPr>
          <p:cNvPr id="8" name="Alt Bilgi Yer Tutucusu 7">
            <a:extLst>
              <a:ext uri="{FF2B5EF4-FFF2-40B4-BE49-F238E27FC236}">
                <a16:creationId xmlns:a16="http://schemas.microsoft.com/office/drawing/2014/main" id="{81B9C714-580A-4901-A0A6-A458F08D1F4E}"/>
              </a:ext>
            </a:extLst>
          </p:cNvPr>
          <p:cNvSpPr>
            <a:spLocks noGrp="1"/>
          </p:cNvSpPr>
          <p:nvPr>
            <p:ph type="ftr" sz="quarter" idx="11"/>
          </p:nvPr>
        </p:nvSpPr>
        <p:spPr/>
        <p:txBody>
          <a:bodyPr/>
          <a:lstStyle/>
          <a:p>
            <a:r>
              <a:rPr lang="fr-FR"/>
              <a:t>SUNUM BAŞLIĞI/ ADI SOYADI</a:t>
            </a:r>
            <a:endParaRPr lang="tr-TR"/>
          </a:p>
        </p:txBody>
      </p:sp>
      <p:sp>
        <p:nvSpPr>
          <p:cNvPr id="9" name="Slayt Numarası Yer Tutucusu 8">
            <a:extLst>
              <a:ext uri="{FF2B5EF4-FFF2-40B4-BE49-F238E27FC236}">
                <a16:creationId xmlns:a16="http://schemas.microsoft.com/office/drawing/2014/main" id="{D2A2C62C-41CF-448D-A76E-E7A626356EE5}"/>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38856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5C5B02D-6F65-4231-8EF6-27FE1A4359E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4FE15DBB-334C-477A-B60E-EC70AF8BC579}"/>
              </a:ext>
            </a:extLst>
          </p:cNvPr>
          <p:cNvSpPr>
            <a:spLocks noGrp="1"/>
          </p:cNvSpPr>
          <p:nvPr>
            <p:ph type="dt" sz="half" idx="10"/>
          </p:nvPr>
        </p:nvSpPr>
        <p:spPr/>
        <p:txBody>
          <a:bodyPr/>
          <a:lstStyle/>
          <a:p>
            <a:fld id="{03A973E3-7E15-413B-B4D4-0122E89C5B55}" type="datetime1">
              <a:rPr lang="tr-TR" smtClean="0"/>
              <a:t>20.05.2026</a:t>
            </a:fld>
            <a:endParaRPr lang="tr-TR"/>
          </a:p>
        </p:txBody>
      </p:sp>
      <p:sp>
        <p:nvSpPr>
          <p:cNvPr id="4" name="Alt Bilgi Yer Tutucusu 3">
            <a:extLst>
              <a:ext uri="{FF2B5EF4-FFF2-40B4-BE49-F238E27FC236}">
                <a16:creationId xmlns:a16="http://schemas.microsoft.com/office/drawing/2014/main" id="{D8B4309D-D6C6-46D1-A870-56F947C234FF}"/>
              </a:ext>
            </a:extLst>
          </p:cNvPr>
          <p:cNvSpPr>
            <a:spLocks noGrp="1"/>
          </p:cNvSpPr>
          <p:nvPr>
            <p:ph type="ftr" sz="quarter" idx="11"/>
          </p:nvPr>
        </p:nvSpPr>
        <p:spPr/>
        <p:txBody>
          <a:bodyPr/>
          <a:lstStyle/>
          <a:p>
            <a:r>
              <a:rPr lang="fr-FR"/>
              <a:t>SUNUM BAŞLIĞI/ ADI SOYADI</a:t>
            </a:r>
            <a:endParaRPr lang="tr-TR"/>
          </a:p>
        </p:txBody>
      </p:sp>
      <p:sp>
        <p:nvSpPr>
          <p:cNvPr id="5" name="Slayt Numarası Yer Tutucusu 4">
            <a:extLst>
              <a:ext uri="{FF2B5EF4-FFF2-40B4-BE49-F238E27FC236}">
                <a16:creationId xmlns:a16="http://schemas.microsoft.com/office/drawing/2014/main" id="{6B3D2574-F850-4D1D-A329-A52CB566BC2A}"/>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3327498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FE8FFF5-E6FA-45BE-B44C-CF8BB93B6DF5}"/>
              </a:ext>
            </a:extLst>
          </p:cNvPr>
          <p:cNvSpPr>
            <a:spLocks noGrp="1"/>
          </p:cNvSpPr>
          <p:nvPr>
            <p:ph type="dt" sz="half" idx="10"/>
          </p:nvPr>
        </p:nvSpPr>
        <p:spPr/>
        <p:txBody>
          <a:bodyPr/>
          <a:lstStyle/>
          <a:p>
            <a:fld id="{E97BE5F2-01BB-4A82-B109-1726FB80B2EC}" type="datetime1">
              <a:rPr lang="tr-TR" smtClean="0"/>
              <a:t>20.05.2026</a:t>
            </a:fld>
            <a:endParaRPr lang="tr-TR"/>
          </a:p>
        </p:txBody>
      </p:sp>
      <p:sp>
        <p:nvSpPr>
          <p:cNvPr id="3" name="Alt Bilgi Yer Tutucusu 2">
            <a:extLst>
              <a:ext uri="{FF2B5EF4-FFF2-40B4-BE49-F238E27FC236}">
                <a16:creationId xmlns:a16="http://schemas.microsoft.com/office/drawing/2014/main" id="{AA4D1F63-C58A-45A0-B885-565F2BCB468C}"/>
              </a:ext>
            </a:extLst>
          </p:cNvPr>
          <p:cNvSpPr>
            <a:spLocks noGrp="1"/>
          </p:cNvSpPr>
          <p:nvPr>
            <p:ph type="ftr" sz="quarter" idx="11"/>
          </p:nvPr>
        </p:nvSpPr>
        <p:spPr/>
        <p:txBody>
          <a:bodyPr/>
          <a:lstStyle/>
          <a:p>
            <a:r>
              <a:rPr lang="fr-FR"/>
              <a:t>SUNUM BAŞLIĞI/ ADI SOYADI</a:t>
            </a:r>
            <a:endParaRPr lang="tr-TR"/>
          </a:p>
        </p:txBody>
      </p:sp>
      <p:sp>
        <p:nvSpPr>
          <p:cNvPr id="4" name="Slayt Numarası Yer Tutucusu 3">
            <a:extLst>
              <a:ext uri="{FF2B5EF4-FFF2-40B4-BE49-F238E27FC236}">
                <a16:creationId xmlns:a16="http://schemas.microsoft.com/office/drawing/2014/main" id="{7689FFB5-5887-411A-AB3E-E68A110CD34F}"/>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53599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261100-1A4A-4CD8-B847-6B6EB618641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86BC594-1AB9-4D8A-BEB0-61B3E43375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1B838E59-E2A1-4A9A-988D-70E781EC8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9C9D8B5-0D34-41EC-A4FE-6D12A949564F}"/>
              </a:ext>
            </a:extLst>
          </p:cNvPr>
          <p:cNvSpPr>
            <a:spLocks noGrp="1"/>
          </p:cNvSpPr>
          <p:nvPr>
            <p:ph type="dt" sz="half" idx="10"/>
          </p:nvPr>
        </p:nvSpPr>
        <p:spPr/>
        <p:txBody>
          <a:bodyPr/>
          <a:lstStyle/>
          <a:p>
            <a:fld id="{D650730B-B362-41BF-8929-D8931A438514}" type="datetime1">
              <a:rPr lang="tr-TR" smtClean="0"/>
              <a:t>20.05.2026</a:t>
            </a:fld>
            <a:endParaRPr lang="tr-TR"/>
          </a:p>
        </p:txBody>
      </p:sp>
      <p:sp>
        <p:nvSpPr>
          <p:cNvPr id="6" name="Alt Bilgi Yer Tutucusu 5">
            <a:extLst>
              <a:ext uri="{FF2B5EF4-FFF2-40B4-BE49-F238E27FC236}">
                <a16:creationId xmlns:a16="http://schemas.microsoft.com/office/drawing/2014/main" id="{42CA941A-9B09-45D3-AA13-4C71A7EC38F4}"/>
              </a:ext>
            </a:extLst>
          </p:cNvPr>
          <p:cNvSpPr>
            <a:spLocks noGrp="1"/>
          </p:cNvSpPr>
          <p:nvPr>
            <p:ph type="ftr" sz="quarter" idx="11"/>
          </p:nvPr>
        </p:nvSpPr>
        <p:spPr/>
        <p:txBody>
          <a:bodyPr/>
          <a:lstStyle/>
          <a:p>
            <a:r>
              <a:rPr lang="fr-FR"/>
              <a:t>SUNUM BAŞLIĞI/ ADI SOYADI</a:t>
            </a:r>
            <a:endParaRPr lang="tr-TR"/>
          </a:p>
        </p:txBody>
      </p:sp>
      <p:sp>
        <p:nvSpPr>
          <p:cNvPr id="7" name="Slayt Numarası Yer Tutucusu 6">
            <a:extLst>
              <a:ext uri="{FF2B5EF4-FFF2-40B4-BE49-F238E27FC236}">
                <a16:creationId xmlns:a16="http://schemas.microsoft.com/office/drawing/2014/main" id="{63E13E58-E2EA-4ECA-8E33-5457683CF096}"/>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354888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4ABB57-D14C-458D-801C-0F0B6DFBADB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DA5ABA4-40FC-4653-BCB0-95A5402D8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00A33D5-DDA8-4EEC-8823-780E66B07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90B2DF1-F203-41E7-A5C4-F5E92F605A3F}"/>
              </a:ext>
            </a:extLst>
          </p:cNvPr>
          <p:cNvSpPr>
            <a:spLocks noGrp="1"/>
          </p:cNvSpPr>
          <p:nvPr>
            <p:ph type="dt" sz="half" idx="10"/>
          </p:nvPr>
        </p:nvSpPr>
        <p:spPr/>
        <p:txBody>
          <a:bodyPr/>
          <a:lstStyle/>
          <a:p>
            <a:fld id="{78B7D88B-B8AD-4805-B49F-B0AA51A2C3DD}" type="datetime1">
              <a:rPr lang="tr-TR" smtClean="0"/>
              <a:t>20.05.2026</a:t>
            </a:fld>
            <a:endParaRPr lang="tr-TR"/>
          </a:p>
        </p:txBody>
      </p:sp>
      <p:sp>
        <p:nvSpPr>
          <p:cNvPr id="6" name="Alt Bilgi Yer Tutucusu 5">
            <a:extLst>
              <a:ext uri="{FF2B5EF4-FFF2-40B4-BE49-F238E27FC236}">
                <a16:creationId xmlns:a16="http://schemas.microsoft.com/office/drawing/2014/main" id="{0AADF675-927F-4600-A062-A062B9BEF1D6}"/>
              </a:ext>
            </a:extLst>
          </p:cNvPr>
          <p:cNvSpPr>
            <a:spLocks noGrp="1"/>
          </p:cNvSpPr>
          <p:nvPr>
            <p:ph type="ftr" sz="quarter" idx="11"/>
          </p:nvPr>
        </p:nvSpPr>
        <p:spPr/>
        <p:txBody>
          <a:bodyPr/>
          <a:lstStyle/>
          <a:p>
            <a:r>
              <a:rPr lang="fr-FR"/>
              <a:t>SUNUM BAŞLIĞI/ ADI SOYADI</a:t>
            </a:r>
            <a:endParaRPr lang="tr-TR"/>
          </a:p>
        </p:txBody>
      </p:sp>
      <p:sp>
        <p:nvSpPr>
          <p:cNvPr id="7" name="Slayt Numarası Yer Tutucusu 6">
            <a:extLst>
              <a:ext uri="{FF2B5EF4-FFF2-40B4-BE49-F238E27FC236}">
                <a16:creationId xmlns:a16="http://schemas.microsoft.com/office/drawing/2014/main" id="{99CFFA4B-77A4-4931-AE9E-E666E8322B68}"/>
              </a:ext>
            </a:extLst>
          </p:cNvPr>
          <p:cNvSpPr>
            <a:spLocks noGrp="1"/>
          </p:cNvSpPr>
          <p:nvPr>
            <p:ph type="sldNum" sz="quarter" idx="12"/>
          </p:nvPr>
        </p:nvSpPr>
        <p:spPr/>
        <p:txBody>
          <a:bodyPr/>
          <a:lstStyle/>
          <a:p>
            <a:fld id="{E871C15D-3E34-4DBE-AB9F-08EBE446C561}" type="slidenum">
              <a:rPr lang="tr-TR" smtClean="0"/>
              <a:t>‹#›</a:t>
            </a:fld>
            <a:endParaRPr lang="tr-TR"/>
          </a:p>
        </p:txBody>
      </p:sp>
    </p:spTree>
    <p:extLst>
      <p:ext uri="{BB962C8B-B14F-4D97-AF65-F5344CB8AC3E}">
        <p14:creationId xmlns:p14="http://schemas.microsoft.com/office/powerpoint/2010/main" val="298714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7016DDF-40E0-46CD-A951-EC5DC64C32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FD1E6A-123A-4D7A-84C8-3904F43436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4AD5A4F-9B3F-4131-8519-FB8D6B4E1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AF668-EA1B-45FE-9745-6EE17689BEDC}" type="datetime1">
              <a:rPr lang="tr-TR" smtClean="0"/>
              <a:t>20.05.2026</a:t>
            </a:fld>
            <a:endParaRPr lang="tr-TR"/>
          </a:p>
        </p:txBody>
      </p:sp>
      <p:sp>
        <p:nvSpPr>
          <p:cNvPr id="5" name="Alt Bilgi Yer Tutucusu 4">
            <a:extLst>
              <a:ext uri="{FF2B5EF4-FFF2-40B4-BE49-F238E27FC236}">
                <a16:creationId xmlns:a16="http://schemas.microsoft.com/office/drawing/2014/main" id="{624B2343-7C09-40F0-9834-37075D0883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SUNUM BAŞLIĞI/ ADI SOYADI</a:t>
            </a:r>
            <a:endParaRPr lang="tr-TR"/>
          </a:p>
        </p:txBody>
      </p:sp>
      <p:sp>
        <p:nvSpPr>
          <p:cNvPr id="6" name="Slayt Numarası Yer Tutucusu 5">
            <a:extLst>
              <a:ext uri="{FF2B5EF4-FFF2-40B4-BE49-F238E27FC236}">
                <a16:creationId xmlns:a16="http://schemas.microsoft.com/office/drawing/2014/main" id="{C28B36E0-286E-42F3-8A16-880B7D5C5D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71C15D-3E34-4DBE-AB9F-08EBE446C561}" type="slidenum">
              <a:rPr lang="tr-TR" smtClean="0"/>
              <a:t>‹#›</a:t>
            </a:fld>
            <a:endParaRPr lang="tr-TR"/>
          </a:p>
        </p:txBody>
      </p:sp>
    </p:spTree>
    <p:extLst>
      <p:ext uri="{BB962C8B-B14F-4D97-AF65-F5344CB8AC3E}">
        <p14:creationId xmlns:p14="http://schemas.microsoft.com/office/powerpoint/2010/main" val="2717945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sv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sv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750F2736-319F-436C-883D-F6EA2CCC77E4}"/>
              </a:ext>
            </a:extLst>
          </p:cNvPr>
          <p:cNvSpPr/>
          <p:nvPr/>
        </p:nvSpPr>
        <p:spPr>
          <a:xfrm>
            <a:off x="0" y="0"/>
            <a:ext cx="12192000" cy="4392891"/>
          </a:xfrm>
          <a:prstGeom prst="rect">
            <a:avLst/>
          </a:prstGeom>
          <a:solidFill>
            <a:srgbClr val="1B3C6B"/>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Bahnschrift" panose="020B0502040204020203" pitchFamily="34" charset="0"/>
            </a:endParaRPr>
          </a:p>
        </p:txBody>
      </p:sp>
      <p:sp>
        <p:nvSpPr>
          <p:cNvPr id="2" name="Başlık 1">
            <a:extLst>
              <a:ext uri="{FF2B5EF4-FFF2-40B4-BE49-F238E27FC236}">
                <a16:creationId xmlns:a16="http://schemas.microsoft.com/office/drawing/2014/main" id="{F8484951-66D6-44FD-8377-F7BD134D5A5A}"/>
              </a:ext>
            </a:extLst>
          </p:cNvPr>
          <p:cNvSpPr>
            <a:spLocks noGrp="1"/>
          </p:cNvSpPr>
          <p:nvPr>
            <p:ph type="ctrTitle"/>
          </p:nvPr>
        </p:nvSpPr>
        <p:spPr>
          <a:xfrm>
            <a:off x="461555" y="1822832"/>
            <a:ext cx="11303726" cy="2387600"/>
          </a:xfrm>
        </p:spPr>
        <p:txBody>
          <a:bodyPr>
            <a:normAutofit/>
          </a:bodyPr>
          <a:lstStyle/>
          <a:p>
            <a:r>
              <a:rPr lang="tr-TR" sz="6200" b="1" dirty="0">
                <a:solidFill>
                  <a:schemeClr val="bg1"/>
                </a:solidFill>
                <a:latin typeface="Bahnschrift" panose="020B0502040204020203" pitchFamily="34" charset="0"/>
                <a:cs typeface="Arial" panose="020B0604020202020204" pitchFamily="34" charset="0"/>
              </a:rPr>
              <a:t>TÜBİTAK 1003 </a:t>
            </a:r>
            <a:br>
              <a:rPr lang="tr-TR" sz="6200" b="1" dirty="0">
                <a:solidFill>
                  <a:schemeClr val="bg1"/>
                </a:solidFill>
                <a:latin typeface="Bahnschrift" panose="020B0502040204020203" pitchFamily="34" charset="0"/>
                <a:cs typeface="Arial" panose="020B0604020202020204" pitchFamily="34" charset="0"/>
              </a:rPr>
            </a:br>
            <a:r>
              <a:rPr lang="tr-TR" sz="4000" b="1" dirty="0">
                <a:solidFill>
                  <a:schemeClr val="bg1"/>
                </a:solidFill>
                <a:latin typeface="Bahnschrift" panose="020B0502040204020203" pitchFamily="34" charset="0"/>
              </a:rPr>
              <a:t>Öncelikli Alanlar Ar-</a:t>
            </a:r>
            <a:r>
              <a:rPr lang="tr-TR" sz="4000" b="1" dirty="0" err="1">
                <a:solidFill>
                  <a:schemeClr val="bg1"/>
                </a:solidFill>
                <a:latin typeface="Bahnschrift" panose="020B0502040204020203" pitchFamily="34" charset="0"/>
              </a:rPr>
              <a:t>Ge</a:t>
            </a:r>
            <a:r>
              <a:rPr lang="tr-TR" sz="4000" b="1" dirty="0">
                <a:solidFill>
                  <a:schemeClr val="bg1"/>
                </a:solidFill>
                <a:latin typeface="Bahnschrift" panose="020B0502040204020203" pitchFamily="34" charset="0"/>
              </a:rPr>
              <a:t> Projeleri</a:t>
            </a:r>
            <a:br>
              <a:rPr lang="tr-TR" sz="4000" b="1" dirty="0">
                <a:solidFill>
                  <a:schemeClr val="bg1"/>
                </a:solidFill>
                <a:latin typeface="Bahnschrift" panose="020B0502040204020203" pitchFamily="34" charset="0"/>
              </a:rPr>
            </a:br>
            <a:r>
              <a:rPr lang="tr-TR" sz="4000" b="1" dirty="0">
                <a:solidFill>
                  <a:schemeClr val="bg1"/>
                </a:solidFill>
                <a:latin typeface="Bahnschrift" panose="020B0502040204020203" pitchFamily="34" charset="0"/>
              </a:rPr>
              <a:t> Destek Programı</a:t>
            </a:r>
            <a:endParaRPr lang="tr-TR" sz="6200" b="1" dirty="0">
              <a:solidFill>
                <a:schemeClr val="bg1"/>
              </a:solidFill>
              <a:latin typeface="Bahnschrift" panose="020B0502040204020203" pitchFamily="34" charset="0"/>
              <a:cs typeface="Arial" panose="020B0604020202020204" pitchFamily="34" charset="0"/>
            </a:endParaRPr>
          </a:p>
        </p:txBody>
      </p:sp>
      <p:sp>
        <p:nvSpPr>
          <p:cNvPr id="3" name="Alt Başlık 2">
            <a:extLst>
              <a:ext uri="{FF2B5EF4-FFF2-40B4-BE49-F238E27FC236}">
                <a16:creationId xmlns:a16="http://schemas.microsoft.com/office/drawing/2014/main" id="{F6D089CC-0CC7-44F4-A4E3-6DB9AA2B832E}"/>
              </a:ext>
            </a:extLst>
          </p:cNvPr>
          <p:cNvSpPr>
            <a:spLocks noGrp="1"/>
          </p:cNvSpPr>
          <p:nvPr>
            <p:ph type="subTitle" idx="1"/>
          </p:nvPr>
        </p:nvSpPr>
        <p:spPr>
          <a:xfrm>
            <a:off x="1" y="4857351"/>
            <a:ext cx="12192000" cy="627831"/>
          </a:xfrm>
          <a:noFill/>
        </p:spPr>
        <p:txBody>
          <a:bodyPr>
            <a:noAutofit/>
          </a:bodyPr>
          <a:lstStyle/>
          <a:p>
            <a:r>
              <a:rPr lang="tr-TR" sz="3600" b="1" dirty="0">
                <a:solidFill>
                  <a:srgbClr val="1B3C6B"/>
                </a:solidFill>
                <a:latin typeface="Bahnschrift" panose="020B0502040204020203" pitchFamily="34" charset="0"/>
                <a:cs typeface="Arial" panose="020B0604020202020204" pitchFamily="34" charset="0"/>
              </a:rPr>
              <a:t>BAŞVURU REHBERİ</a:t>
            </a:r>
            <a:endParaRPr lang="tr-TR" sz="3600" b="1" dirty="0">
              <a:solidFill>
                <a:srgbClr val="1B3C6B"/>
              </a:solidFill>
              <a:latin typeface="Bahnschrift" panose="020B0502040204020203" pitchFamily="34" charset="0"/>
            </a:endParaRPr>
          </a:p>
        </p:txBody>
      </p:sp>
      <p:sp>
        <p:nvSpPr>
          <p:cNvPr id="6" name="Alt Başlık 2">
            <a:extLst>
              <a:ext uri="{FF2B5EF4-FFF2-40B4-BE49-F238E27FC236}">
                <a16:creationId xmlns:a16="http://schemas.microsoft.com/office/drawing/2014/main" id="{304D42FD-BC3C-454C-B4EC-049BC999C472}"/>
              </a:ext>
            </a:extLst>
          </p:cNvPr>
          <p:cNvSpPr txBox="1">
            <a:spLocks/>
          </p:cNvSpPr>
          <p:nvPr/>
        </p:nvSpPr>
        <p:spPr>
          <a:xfrm>
            <a:off x="-1" y="6021846"/>
            <a:ext cx="12191999" cy="483806"/>
          </a:xfrm>
          <a:prstGeom prst="rect">
            <a:avLst/>
          </a:prstGeom>
          <a:solidFill>
            <a:schemeClr val="bg1"/>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1B3C6B"/>
                </a:solidFill>
                <a:latin typeface="Bahnschrift" panose="020B0502040204020203" pitchFamily="34" charset="0"/>
              </a:rPr>
              <a:t>ARAŞTIRMA DESTEK KOORDİNATÖRLÜĞÜ </a:t>
            </a:r>
            <a:r>
              <a:rPr lang="tr-TR" b="1" dirty="0">
                <a:solidFill>
                  <a:srgbClr val="1B3C6B"/>
                </a:solidFill>
                <a:latin typeface="Bahnschrift" panose="020B0502040204020203" pitchFamily="34" charset="0"/>
              </a:rPr>
              <a:t>• 2026</a:t>
            </a:r>
          </a:p>
        </p:txBody>
      </p:sp>
      <p:pic>
        <p:nvPicPr>
          <p:cNvPr id="7" name="Resim 6">
            <a:extLst>
              <a:ext uri="{FF2B5EF4-FFF2-40B4-BE49-F238E27FC236}">
                <a16:creationId xmlns:a16="http://schemas.microsoft.com/office/drawing/2014/main" id="{F2788DF8-D284-23BF-BB41-EFE09D5FA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402" y="352349"/>
            <a:ext cx="2566737" cy="1118135"/>
          </a:xfrm>
          <a:prstGeom prst="rect">
            <a:avLst/>
          </a:prstGeom>
        </p:spPr>
      </p:pic>
      <p:pic>
        <p:nvPicPr>
          <p:cNvPr id="12" name="Resim 11">
            <a:extLst>
              <a:ext uri="{FF2B5EF4-FFF2-40B4-BE49-F238E27FC236}">
                <a16:creationId xmlns:a16="http://schemas.microsoft.com/office/drawing/2014/main" id="{3AE59ABA-D590-7C22-5B4B-A0A1EC953C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562779"/>
            <a:ext cx="2336800" cy="2166911"/>
          </a:xfrm>
          <a:prstGeom prst="rect">
            <a:avLst/>
          </a:prstGeom>
        </p:spPr>
      </p:pic>
      <p:pic>
        <p:nvPicPr>
          <p:cNvPr id="15" name="Resim 14">
            <a:extLst>
              <a:ext uri="{FF2B5EF4-FFF2-40B4-BE49-F238E27FC236}">
                <a16:creationId xmlns:a16="http://schemas.microsoft.com/office/drawing/2014/main" id="{DB4E1EF0-AA43-6A08-8D46-CC9F00B299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800" y="4562778"/>
            <a:ext cx="2336800" cy="2166911"/>
          </a:xfrm>
          <a:prstGeom prst="rect">
            <a:avLst/>
          </a:prstGeom>
        </p:spPr>
      </p:pic>
    </p:spTree>
    <p:extLst>
      <p:ext uri="{BB962C8B-B14F-4D97-AF65-F5344CB8AC3E}">
        <p14:creationId xmlns:p14="http://schemas.microsoft.com/office/powerpoint/2010/main" val="1094120272"/>
      </p:ext>
    </p:extLst>
  </p:cSld>
  <p:clrMapOvr>
    <a:masterClrMapping/>
  </p:clrMapOvr>
  <mc:AlternateContent xmlns:mc="http://schemas.openxmlformats.org/markup-compatibility/2006" xmlns:p14="http://schemas.microsoft.com/office/powerpoint/2010/main">
    <mc:Choice Requires="p14">
      <p:transition spd="slow" p14:dur="2000" advTm="3377"/>
    </mc:Choice>
    <mc:Fallback xmlns="">
      <p:transition spd="slow" advTm="337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5245B381-DA04-807B-949D-8A490DB90EE7}"/>
              </a:ext>
            </a:extLst>
          </p:cNvPr>
          <p:cNvGraphicFramePr>
            <a:graphicFrameLocks noGrp="1"/>
          </p:cNvGraphicFramePr>
          <p:nvPr>
            <p:ph idx="1"/>
            <p:extLst>
              <p:ext uri="{D42A27DB-BD31-4B8C-83A1-F6EECF244321}">
                <p14:modId xmlns:p14="http://schemas.microsoft.com/office/powerpoint/2010/main" val="3999788308"/>
              </p:ext>
            </p:extLst>
          </p:nvPr>
        </p:nvGraphicFramePr>
        <p:xfrm>
          <a:off x="1169812" y="1939656"/>
          <a:ext cx="9395747" cy="437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FD27E901-45B8-3F6D-32D1-A34A5EC4E0F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2690" y="105840"/>
            <a:ext cx="12069310" cy="1007615"/>
          </a:xfrm>
          <a:prstGeom prst="rect">
            <a:avLst/>
          </a:prstGeom>
        </p:spPr>
      </p:pic>
      <p:sp>
        <p:nvSpPr>
          <p:cNvPr id="8" name="Metin kutusu 7">
            <a:extLst>
              <a:ext uri="{FF2B5EF4-FFF2-40B4-BE49-F238E27FC236}">
                <a16:creationId xmlns:a16="http://schemas.microsoft.com/office/drawing/2014/main" id="{B15902A8-5A43-8828-7AB4-97B1B79A4A45}"/>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396EB26B-31AB-4D95-47A4-AE6DFA384D88}"/>
              </a:ext>
            </a:extLst>
          </p:cNvPr>
          <p:cNvSpPr>
            <a:spLocks noGrp="1"/>
          </p:cNvSpPr>
          <p:nvPr>
            <p:ph type="sldNum" sz="quarter" idx="12"/>
          </p:nvPr>
        </p:nvSpPr>
        <p:spPr>
          <a:xfrm>
            <a:off x="9448800" y="6503414"/>
            <a:ext cx="2743200" cy="365125"/>
          </a:xfrm>
          <a:solidFill>
            <a:srgbClr val="1B3C6B"/>
          </a:solidFill>
          <a:effectLst>
            <a:innerShdw blurRad="63500" dist="50800" dir="8100000">
              <a:prstClr val="black">
                <a:alpha val="50000"/>
              </a:prstClr>
            </a:innerShdw>
          </a:effectLst>
        </p:spPr>
        <p:txBody>
          <a:bodyPr/>
          <a:lstStyle/>
          <a:p>
            <a:fld id="{E92BF3B9-6EE5-47AC-BBFA-416823C8F6D3}" type="slidenum">
              <a:rPr lang="tr-TR" smtClean="0">
                <a:solidFill>
                  <a:schemeClr val="bg1"/>
                </a:solidFill>
                <a:latin typeface="Bahnschrift" panose="020B0502040204020203" pitchFamily="34" charset="0"/>
              </a:rPr>
              <a:pPr/>
              <a:t>10</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CAEE0392-89DA-AF68-2781-E08049202812}"/>
              </a:ext>
            </a:extLst>
          </p:cNvPr>
          <p:cNvSpPr>
            <a:spLocks noGrp="1"/>
          </p:cNvSpPr>
          <p:nvPr>
            <p:ph type="ftr" sz="quarter" idx="11"/>
          </p:nvPr>
        </p:nvSpPr>
        <p:spPr>
          <a:xfrm>
            <a:off x="0" y="6503414"/>
            <a:ext cx="4114800" cy="365125"/>
          </a:xfrm>
          <a:solidFill>
            <a:srgbClr val="EE0000"/>
          </a:solidFill>
          <a:effectLst>
            <a:innerShdw blurRad="63500" dist="50800" dir="8100000">
              <a:prstClr val="black">
                <a:alpha val="50000"/>
              </a:prstClr>
            </a:innerShdw>
          </a:effectLst>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3" name="Metin kutusu 2">
            <a:extLst>
              <a:ext uri="{FF2B5EF4-FFF2-40B4-BE49-F238E27FC236}">
                <a16:creationId xmlns:a16="http://schemas.microsoft.com/office/drawing/2014/main" id="{A271CE25-9B56-E30B-7B36-BD7C8A44B642}"/>
              </a:ext>
            </a:extLst>
          </p:cNvPr>
          <p:cNvSpPr txBox="1"/>
          <p:nvPr/>
        </p:nvSpPr>
        <p:spPr>
          <a:xfrm>
            <a:off x="4362994" y="1264648"/>
            <a:ext cx="3675017" cy="584775"/>
          </a:xfrm>
          <a:prstGeom prst="rect">
            <a:avLst/>
          </a:prstGeom>
          <a:noFill/>
        </p:spPr>
        <p:txBody>
          <a:bodyPr wrap="square" rtlCol="0">
            <a:spAutoFit/>
          </a:bodyPr>
          <a:lstStyle/>
          <a:p>
            <a:pPr lvl="0"/>
            <a:r>
              <a:rPr lang="tr-TR" sz="3200" b="1" dirty="0">
                <a:solidFill>
                  <a:srgbClr val="1B3C6B"/>
                </a:solidFill>
                <a:latin typeface="Bahnschrift" panose="020B0502040204020203" pitchFamily="34" charset="0"/>
              </a:rPr>
              <a:t>DEĞERLENDİRME</a:t>
            </a:r>
          </a:p>
        </p:txBody>
      </p:sp>
    </p:spTree>
    <p:extLst>
      <p:ext uri="{BB962C8B-B14F-4D97-AF65-F5344CB8AC3E}">
        <p14:creationId xmlns:p14="http://schemas.microsoft.com/office/powerpoint/2010/main" val="402381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88EEC0FC-B6E1-6CEB-9CB0-CC598DE95706}"/>
              </a:ext>
            </a:extLst>
          </p:cNvPr>
          <p:cNvGraphicFramePr>
            <a:graphicFrameLocks noGrp="1"/>
          </p:cNvGraphicFramePr>
          <p:nvPr>
            <p:ph idx="1"/>
            <p:extLst>
              <p:ext uri="{D42A27DB-BD31-4B8C-83A1-F6EECF244321}">
                <p14:modId xmlns:p14="http://schemas.microsoft.com/office/powerpoint/2010/main" val="3312309167"/>
              </p:ext>
            </p:extLst>
          </p:nvPr>
        </p:nvGraphicFramePr>
        <p:xfrm>
          <a:off x="437869" y="1888381"/>
          <a:ext cx="11336384" cy="4349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B06B13AA-EC6C-7528-9DB8-7B7AD02F9CF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105840"/>
            <a:ext cx="12192000" cy="1007615"/>
          </a:xfrm>
          <a:prstGeom prst="rect">
            <a:avLst/>
          </a:prstGeom>
        </p:spPr>
      </p:pic>
      <p:sp>
        <p:nvSpPr>
          <p:cNvPr id="12" name="Metin kutusu 11">
            <a:extLst>
              <a:ext uri="{FF2B5EF4-FFF2-40B4-BE49-F238E27FC236}">
                <a16:creationId xmlns:a16="http://schemas.microsoft.com/office/drawing/2014/main" id="{C8F919B5-9DE9-8C5A-92AE-D77C9EF31AA7}"/>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3" name="Slayt Numarası Yer Tutucusu 1">
            <a:extLst>
              <a:ext uri="{FF2B5EF4-FFF2-40B4-BE49-F238E27FC236}">
                <a16:creationId xmlns:a16="http://schemas.microsoft.com/office/drawing/2014/main" id="{2684DF38-1F55-86F1-3FD0-0D42275CDBFA}"/>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11</a:t>
            </a:fld>
            <a:r>
              <a:rPr lang="tr-TR" dirty="0">
                <a:solidFill>
                  <a:schemeClr val="bg1"/>
                </a:solidFill>
                <a:latin typeface="Bahnschrift" panose="020B0502040204020203" pitchFamily="34" charset="0"/>
              </a:rPr>
              <a:t>/19</a:t>
            </a:r>
          </a:p>
        </p:txBody>
      </p:sp>
      <p:sp>
        <p:nvSpPr>
          <p:cNvPr id="14" name="Alt Bilgi Yer Tutucusu 2">
            <a:extLst>
              <a:ext uri="{FF2B5EF4-FFF2-40B4-BE49-F238E27FC236}">
                <a16:creationId xmlns:a16="http://schemas.microsoft.com/office/drawing/2014/main" id="{C591299C-9EE5-6956-D2B7-F1FBA26C602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4" name="Metin kutusu 3">
            <a:extLst>
              <a:ext uri="{FF2B5EF4-FFF2-40B4-BE49-F238E27FC236}">
                <a16:creationId xmlns:a16="http://schemas.microsoft.com/office/drawing/2014/main" id="{516F995C-7722-7A93-E2C4-29CA5EE4E4D1}"/>
              </a:ext>
            </a:extLst>
          </p:cNvPr>
          <p:cNvSpPr txBox="1"/>
          <p:nvPr/>
        </p:nvSpPr>
        <p:spPr>
          <a:xfrm>
            <a:off x="4452256" y="1210665"/>
            <a:ext cx="3903616" cy="461665"/>
          </a:xfrm>
          <a:prstGeom prst="rect">
            <a:avLst/>
          </a:prstGeom>
          <a:noFill/>
        </p:spPr>
        <p:txBody>
          <a:bodyPr wrap="square" rtlCol="0">
            <a:spAutoFit/>
          </a:bodyPr>
          <a:lstStyle/>
          <a:p>
            <a:r>
              <a:rPr lang="tr-TR" sz="2400" b="1" dirty="0">
                <a:solidFill>
                  <a:srgbClr val="1B3C6B"/>
                </a:solidFill>
                <a:latin typeface="Bahnschrift" panose="020B0502040204020203" pitchFamily="34" charset="0"/>
              </a:rPr>
              <a:t>BAŞVURU SÜRECİ</a:t>
            </a:r>
          </a:p>
        </p:txBody>
      </p:sp>
    </p:spTree>
    <p:extLst>
      <p:ext uri="{BB962C8B-B14F-4D97-AF65-F5344CB8AC3E}">
        <p14:creationId xmlns:p14="http://schemas.microsoft.com/office/powerpoint/2010/main" val="425017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pic>
        <p:nvPicPr>
          <p:cNvPr id="100" name="Ekran Görüntüsü"/>
          <p:cNvPicPr>
            <a:picLocks noChangeAspect="1"/>
          </p:cNvPicPr>
          <p:nvPr/>
        </p:nvPicPr>
        <p:blipFill>
          <a:blip r:embed="rId3"/>
          <a:stretch>
            <a:fillRect/>
          </a:stretch>
        </p:blipFill>
        <p:spPr>
          <a:xfrm>
            <a:off x="442122" y="2072395"/>
            <a:ext cx="4424081" cy="3472078"/>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460275" y="2070582"/>
            <a:ext cx="6226628" cy="3473891"/>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1: ARBİS KAYDI</a:t>
            </a:r>
            <a:endParaRPr lang="tr-TR" sz="1800" b="1" dirty="0">
              <a:solidFill>
                <a:srgbClr val="C00000"/>
              </a:solidFill>
              <a:latin typeface="Bahnschrift" panose="020B0502040204020203" pitchFamily="34" charset="0"/>
            </a:endParaRPr>
          </a:p>
          <a:p>
            <a:pPr marL="0" indent="0" algn="l">
              <a:buNone/>
            </a:pPr>
            <a:endParaRPr lang="tr-TR" sz="1800" dirty="0">
              <a:latin typeface="Bahnschrift" panose="020B0502040204020203" pitchFamily="34" charset="0"/>
            </a:endParaRPr>
          </a:p>
          <a:p>
            <a:pPr marL="0" indent="0" algn="l">
              <a:buNone/>
            </a:pPr>
            <a:r>
              <a:rPr lang="tr-TR" sz="1800" dirty="0">
                <a:latin typeface="Bahnschrift" panose="020B0502040204020203" pitchFamily="34" charset="0"/>
              </a:rPr>
              <a:t>Web: arbis.tubitak.gov.tr</a:t>
            </a:r>
          </a:p>
          <a:p>
            <a:pPr marL="0" indent="0" algn="l">
              <a:buNone/>
            </a:pPr>
            <a:r>
              <a:rPr lang="tr-TR" sz="1800" dirty="0">
                <a:latin typeface="Bahnschrift" panose="020B0502040204020203" pitchFamily="34" charset="0"/>
              </a:rPr>
              <a:t>Hesabınız varsa:</a:t>
            </a:r>
          </a:p>
          <a:p>
            <a:pPr marL="0" indent="0" algn="l">
              <a:buNone/>
            </a:pPr>
            <a:r>
              <a:rPr lang="tr-TR" sz="1800" dirty="0">
                <a:latin typeface="Bahnschrift" panose="020B0502040204020203" pitchFamily="34" charset="0"/>
              </a:rPr>
              <a:t>• T.C. Kimlik No ve şifrenizle giriş yapın</a:t>
            </a:r>
          </a:p>
          <a:p>
            <a:pPr marL="0" indent="0" algn="l">
              <a:buNone/>
            </a:pPr>
            <a:r>
              <a:rPr lang="tr-TR" sz="1800" dirty="0">
                <a:latin typeface="Bahnschrift" panose="020B0502040204020203" pitchFamily="34" charset="0"/>
              </a:rPr>
              <a:t>Hesabınız yoksa:</a:t>
            </a:r>
          </a:p>
          <a:p>
            <a:pPr marL="0" indent="0" algn="l">
              <a:buNone/>
            </a:pPr>
            <a:r>
              <a:rPr lang="tr-TR" sz="1800" dirty="0">
                <a:latin typeface="Bahnschrift" panose="020B0502040204020203" pitchFamily="34" charset="0"/>
              </a:rPr>
              <a:t>• "Yeni Kayıt" linkiyle profil oluşturun</a:t>
            </a:r>
          </a:p>
          <a:p>
            <a:pPr marL="0" indent="0" algn="l">
              <a:buNone/>
            </a:pPr>
            <a:r>
              <a:rPr lang="tr-TR" sz="1800" dirty="0">
                <a:latin typeface="Bahnschrift" panose="020B0502040204020203" pitchFamily="34" charset="0"/>
              </a:rPr>
              <a:t>• CV bilgilerinizi tam ve güncel tutun</a:t>
            </a:r>
          </a:p>
          <a:p>
            <a:pPr marL="0" indent="0" algn="l">
              <a:buNone/>
            </a:pPr>
            <a:r>
              <a:rPr lang="tr-TR" sz="1800" dirty="0">
                <a:latin typeface="Bahnschrift" panose="020B0502040204020203" pitchFamily="34" charset="0"/>
              </a:rPr>
              <a:t>İPUCU: Proje ekibinizdeki herkes </a:t>
            </a:r>
            <a:r>
              <a:rPr lang="tr-TR" sz="1800" dirty="0" err="1">
                <a:latin typeface="Bahnschrift" panose="020B0502040204020203" pitchFamily="34" charset="0"/>
              </a:rPr>
              <a:t>ARBİS'e</a:t>
            </a:r>
            <a:r>
              <a:rPr lang="tr-TR" sz="1800" dirty="0">
                <a:latin typeface="Bahnschrift" panose="020B0502040204020203" pitchFamily="34" charset="0"/>
              </a:rPr>
              <a:t> kayıtlı olmalıdır.</a:t>
            </a:r>
          </a:p>
        </p:txBody>
      </p:sp>
      <p:sp>
        <p:nvSpPr>
          <p:cNvPr id="5" name="Metin kutusu 4">
            <a:extLst>
              <a:ext uri="{FF2B5EF4-FFF2-40B4-BE49-F238E27FC236}">
                <a16:creationId xmlns:a16="http://schemas.microsoft.com/office/drawing/2014/main" id="{951069B2-D1BA-F32D-D69C-6770B1842A58}"/>
              </a:ext>
            </a:extLst>
          </p:cNvPr>
          <p:cNvSpPr txBox="1"/>
          <p:nvPr/>
        </p:nvSpPr>
        <p:spPr>
          <a:xfrm>
            <a:off x="4452256" y="348329"/>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72E8203D-DAC5-D0C7-6687-E39EDD8D9920}"/>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12</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9BEAD2FA-48EF-7D69-6974-0A804E7679E7}"/>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34522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45614"/>
            <a:ext cx="12165874"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578866" y="2144219"/>
            <a:ext cx="6091004" cy="3473891"/>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2: ARDEB PBS GİRİŞİ</a:t>
            </a:r>
          </a:p>
          <a:p>
            <a:pPr marL="0" indent="0" algn="l">
              <a:buNone/>
            </a:pPr>
            <a:r>
              <a:rPr lang="tr-TR" sz="1800" dirty="0">
                <a:latin typeface="Bahnschrift" panose="020B0502040204020203" pitchFamily="34" charset="0"/>
              </a:rPr>
              <a:t>ardeb-pbs.tubitak.gov.tr</a:t>
            </a:r>
          </a:p>
          <a:p>
            <a:pPr marL="0" indent="0" algn="l">
              <a:buNone/>
            </a:pPr>
            <a:r>
              <a:rPr lang="tr-TR" sz="1800" dirty="0">
                <a:latin typeface="Bahnschrift" panose="020B0502040204020203" pitchFamily="34" charset="0"/>
              </a:rPr>
              <a:t>ARBİS bilgilerinizle giriş yapın.</a:t>
            </a:r>
          </a:p>
          <a:p>
            <a:pPr marL="0" indent="0" algn="l">
              <a:buNone/>
            </a:pPr>
            <a:endParaRPr lang="tr-TR" sz="1800" dirty="0">
              <a:latin typeface="Bahnschrift" panose="020B0502040204020203" pitchFamily="34" charset="0"/>
            </a:endParaRPr>
          </a:p>
          <a:p>
            <a:pPr marL="0" indent="0" algn="l">
              <a:buNone/>
            </a:pPr>
            <a:r>
              <a:rPr lang="tr-TR" sz="1800" dirty="0">
                <a:latin typeface="Bahnschrift" panose="020B0502040204020203" pitchFamily="34" charset="0"/>
              </a:rPr>
              <a:t>Üst menüden;</a:t>
            </a:r>
          </a:p>
          <a:p>
            <a:pPr marL="0" indent="0" algn="l">
              <a:buNone/>
            </a:pPr>
            <a:r>
              <a:rPr lang="tr-TR" sz="1800" dirty="0">
                <a:latin typeface="Bahnschrift" panose="020B0502040204020203" pitchFamily="34" charset="0"/>
              </a:rPr>
              <a:t>→ "Yeni Başvuru" seçeneğine tıklayın. </a:t>
            </a:r>
          </a:p>
          <a:p>
            <a:pPr marL="0" indent="0" algn="l">
              <a:buNone/>
            </a:pPr>
            <a:r>
              <a:rPr lang="tr-TR" sz="1800" dirty="0">
                <a:latin typeface="Bahnschrift" panose="020B0502040204020203" pitchFamily="34" charset="0"/>
              </a:rPr>
              <a:t>[+ YENİ DESTEK BAŞVURUSU]</a:t>
            </a:r>
          </a:p>
        </p:txBody>
      </p:sp>
      <p:sp>
        <p:nvSpPr>
          <p:cNvPr id="7" name="Metin kutusu 6">
            <a:extLst>
              <a:ext uri="{FF2B5EF4-FFF2-40B4-BE49-F238E27FC236}">
                <a16:creationId xmlns:a16="http://schemas.microsoft.com/office/drawing/2014/main" id="{DD372597-E51A-9D06-E0F5-D5C276516E49}"/>
              </a:ext>
            </a:extLst>
          </p:cNvPr>
          <p:cNvSpPr txBox="1"/>
          <p:nvPr/>
        </p:nvSpPr>
        <p:spPr>
          <a:xfrm>
            <a:off x="4426130" y="393892"/>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8" name="Slayt Numarası Yer Tutucusu 1">
            <a:extLst>
              <a:ext uri="{FF2B5EF4-FFF2-40B4-BE49-F238E27FC236}">
                <a16:creationId xmlns:a16="http://schemas.microsoft.com/office/drawing/2014/main" id="{26BDFBDD-A245-E761-9A6F-EA7F61A82B86}"/>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13</a:t>
            </a:fld>
            <a:r>
              <a:rPr lang="tr-TR" dirty="0">
                <a:solidFill>
                  <a:schemeClr val="bg1"/>
                </a:solidFill>
                <a:latin typeface="Bahnschrift" panose="020B0502040204020203" pitchFamily="34" charset="0"/>
              </a:rPr>
              <a:t>/19</a:t>
            </a:r>
          </a:p>
        </p:txBody>
      </p:sp>
      <p:sp>
        <p:nvSpPr>
          <p:cNvPr id="11" name="Alt Bilgi Yer Tutucusu 2">
            <a:extLst>
              <a:ext uri="{FF2B5EF4-FFF2-40B4-BE49-F238E27FC236}">
                <a16:creationId xmlns:a16="http://schemas.microsoft.com/office/drawing/2014/main" id="{3FA54328-BC46-A27F-2244-5AD629D954F9}"/>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15" name="Resim 14">
            <a:extLst>
              <a:ext uri="{FF2B5EF4-FFF2-40B4-BE49-F238E27FC236}">
                <a16:creationId xmlns:a16="http://schemas.microsoft.com/office/drawing/2014/main" id="{3FFB5D32-49BF-C818-B4EB-7DC777455733}"/>
              </a:ext>
            </a:extLst>
          </p:cNvPr>
          <p:cNvPicPr>
            <a:picLocks noChangeAspect="1"/>
          </p:cNvPicPr>
          <p:nvPr/>
        </p:nvPicPr>
        <p:blipFill>
          <a:blip r:embed="rId3"/>
          <a:stretch>
            <a:fillRect/>
          </a:stretch>
        </p:blipFill>
        <p:spPr>
          <a:xfrm>
            <a:off x="117602" y="2117516"/>
            <a:ext cx="5216398" cy="3500594"/>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220742"/>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338354" y="2127007"/>
            <a:ext cx="6406050" cy="3824256"/>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a:normAutofit/>
          </a:bodyPr>
          <a:lstStyle/>
          <a:p>
            <a:pPr marL="0" indent="0" algn="l">
              <a:buNone/>
            </a:pPr>
            <a:endParaRPr lang="tr-TR" sz="1000" dirty="0">
              <a:latin typeface="Bahnschrift" panose="020B0502040204020203" pitchFamily="34" charset="0"/>
            </a:endParaRPr>
          </a:p>
          <a:p>
            <a:pPr marL="0" indent="0">
              <a:buNone/>
            </a:pPr>
            <a:r>
              <a:rPr lang="tr-TR" sz="1800" b="1" dirty="0">
                <a:solidFill>
                  <a:schemeClr val="tx1"/>
                </a:solidFill>
                <a:latin typeface="Bahnschrift" panose="020B0502040204020203" pitchFamily="34" charset="0"/>
              </a:rPr>
              <a:t>ADIM 3: PROGRAM SEÇİMİ</a:t>
            </a:r>
          </a:p>
          <a:p>
            <a:pPr marL="0" indent="0" algn="l">
              <a:buNone/>
            </a:pPr>
            <a:endParaRPr lang="tr-TR" sz="1800" dirty="0">
              <a:solidFill>
                <a:srgbClr val="333333"/>
              </a:solidFill>
              <a:latin typeface="Bahnschrift" panose="020B0502040204020203" pitchFamily="34" charset="0"/>
            </a:endParaRPr>
          </a:p>
          <a:p>
            <a:pPr marL="0" indent="0" algn="l">
              <a:buNone/>
            </a:pPr>
            <a:r>
              <a:rPr lang="tr-TR" sz="1800" dirty="0">
                <a:solidFill>
                  <a:srgbClr val="333333"/>
                </a:solidFill>
                <a:latin typeface="Bahnschrift" panose="020B0502040204020203" pitchFamily="34" charset="0"/>
              </a:rPr>
              <a:t>Destek programları listelenir.</a:t>
            </a:r>
          </a:p>
          <a:p>
            <a:pPr marL="0" indent="0" algn="l">
              <a:buNone/>
            </a:pPr>
            <a:r>
              <a:rPr lang="tr-TR" sz="1800" dirty="0">
                <a:solidFill>
                  <a:srgbClr val="333333"/>
                </a:solidFill>
                <a:latin typeface="Bahnschrift" panose="020B0502040204020203" pitchFamily="34" charset="0"/>
              </a:rPr>
              <a:t>Seçim: 1003 (Öncelikli Alanlar AR-GE Projeleri Destek Programı)</a:t>
            </a:r>
          </a:p>
          <a:p>
            <a:pPr marL="0" indent="0" algn="l">
              <a:buNone/>
            </a:pPr>
            <a:r>
              <a:rPr lang="tr-TR" sz="1800" dirty="0">
                <a:solidFill>
                  <a:srgbClr val="333333"/>
                </a:solidFill>
                <a:latin typeface="Bahnschrift" panose="020B0502040204020203" pitchFamily="34" charset="0"/>
              </a:rPr>
              <a:t>• Aktif başvurular butonuna tıklayın</a:t>
            </a:r>
          </a:p>
          <a:p>
            <a:pPr marL="0" indent="0">
              <a:buNone/>
            </a:pPr>
            <a:r>
              <a:rPr lang="tr-TR" sz="1800" dirty="0">
                <a:solidFill>
                  <a:srgbClr val="333333"/>
                </a:solidFill>
                <a:latin typeface="Bahnschrift" panose="020B0502040204020203" pitchFamily="34" charset="0"/>
              </a:rPr>
              <a:t>• " Başvur" ile ilerleyin</a:t>
            </a:r>
          </a:p>
        </p:txBody>
      </p:sp>
      <p:sp>
        <p:nvSpPr>
          <p:cNvPr id="5" name="Metin kutusu 4">
            <a:extLst>
              <a:ext uri="{FF2B5EF4-FFF2-40B4-BE49-F238E27FC236}">
                <a16:creationId xmlns:a16="http://schemas.microsoft.com/office/drawing/2014/main" id="{09D1108C-2F32-DE62-18EC-283703869EB3}"/>
              </a:ext>
            </a:extLst>
          </p:cNvPr>
          <p:cNvSpPr txBox="1"/>
          <p:nvPr/>
        </p:nvSpPr>
        <p:spPr>
          <a:xfrm>
            <a:off x="4452256" y="412560"/>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1F3A8670-0C34-91F1-9C07-6F2B84F4A59B}"/>
              </a:ext>
            </a:extLst>
          </p:cNvPr>
          <p:cNvSpPr>
            <a:spLocks noGrp="1"/>
          </p:cNvSpPr>
          <p:nvPr>
            <p:ph type="sldNum" sz="quarter" idx="12"/>
          </p:nvPr>
        </p:nvSpPr>
        <p:spPr>
          <a:xfrm>
            <a:off x="9448800" y="6503414"/>
            <a:ext cx="2743200" cy="365125"/>
          </a:xfrm>
          <a:solidFill>
            <a:srgbClr val="1B3C6B"/>
          </a:solidFill>
          <a:effectLst>
            <a:innerShdw blurRad="63500" dist="50800" dir="13500000">
              <a:prstClr val="black">
                <a:alpha val="50000"/>
              </a:prstClr>
            </a:innerShdw>
          </a:effectLst>
        </p:spPr>
        <p:txBody>
          <a:bodyPr/>
          <a:lstStyle/>
          <a:p>
            <a:fld id="{E92BF3B9-6EE5-47AC-BBFA-416823C8F6D3}" type="slidenum">
              <a:rPr lang="tr-TR" smtClean="0">
                <a:solidFill>
                  <a:schemeClr val="bg1"/>
                </a:solidFill>
                <a:latin typeface="Bahnschrift" panose="020B0502040204020203" pitchFamily="34" charset="0"/>
              </a:rPr>
              <a:pPr/>
              <a:t>14</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A3A5A7BE-4564-C42A-CC8A-DA2DA058EC62}"/>
              </a:ext>
            </a:extLst>
          </p:cNvPr>
          <p:cNvSpPr>
            <a:spLocks noGrp="1"/>
          </p:cNvSpPr>
          <p:nvPr>
            <p:ph type="ftr" sz="quarter" idx="11"/>
          </p:nvPr>
        </p:nvSpPr>
        <p:spPr>
          <a:xfrm>
            <a:off x="0" y="6503414"/>
            <a:ext cx="4114800" cy="365125"/>
          </a:xfrm>
          <a:solidFill>
            <a:srgbClr val="EE0000"/>
          </a:solidFill>
          <a:effectLst>
            <a:innerShdw blurRad="63500" dist="50800" dir="13500000">
              <a:prstClr val="black">
                <a:alpha val="50000"/>
              </a:prstClr>
            </a:innerShdw>
          </a:effectLst>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 </a:t>
            </a:r>
            <a:r>
              <a:rPr lang="fr-FR" dirty="0">
                <a:solidFill>
                  <a:schemeClr val="bg1"/>
                </a:solidFill>
                <a:latin typeface="Bahnschrift" panose="020B0502040204020203" pitchFamily="34" charset="0"/>
              </a:rPr>
              <a:t>BAŞVURU REHBERİ / ARDEK</a:t>
            </a:r>
            <a:endParaRPr lang="tr-TR" dirty="0">
              <a:solidFill>
                <a:schemeClr val="bg1"/>
              </a:solidFill>
              <a:latin typeface="Bahnschrift" panose="020B0502040204020203" pitchFamily="34" charset="0"/>
            </a:endParaRPr>
          </a:p>
        </p:txBody>
      </p:sp>
      <p:pic>
        <p:nvPicPr>
          <p:cNvPr id="10" name="Resim 9">
            <a:extLst>
              <a:ext uri="{FF2B5EF4-FFF2-40B4-BE49-F238E27FC236}">
                <a16:creationId xmlns:a16="http://schemas.microsoft.com/office/drawing/2014/main" id="{D7C13F89-13D9-2A58-C0E1-5FECC4284525}"/>
              </a:ext>
            </a:extLst>
          </p:cNvPr>
          <p:cNvPicPr>
            <a:picLocks noChangeAspect="1"/>
          </p:cNvPicPr>
          <p:nvPr/>
        </p:nvPicPr>
        <p:blipFill>
          <a:blip r:embed="rId3"/>
          <a:stretch>
            <a:fillRect/>
          </a:stretch>
        </p:blipFill>
        <p:spPr>
          <a:xfrm>
            <a:off x="334994" y="2127007"/>
            <a:ext cx="4798982" cy="3824256"/>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95283"/>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482557" y="2119053"/>
            <a:ext cx="6196020" cy="3737915"/>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600" b="1" dirty="0">
                <a:latin typeface="Bahnschrift" panose="020B0502040204020203" pitchFamily="34" charset="0"/>
              </a:rPr>
              <a:t>ADIM 4: PROJE BİLGİLERİ</a:t>
            </a:r>
          </a:p>
          <a:p>
            <a:pPr marL="0" indent="0">
              <a:buNone/>
            </a:pPr>
            <a:r>
              <a:rPr lang="tr-TR" sz="1600" dirty="0">
                <a:latin typeface="Bahnschrift" panose="020B0502040204020203" pitchFamily="34" charset="0"/>
              </a:rPr>
              <a:t>Zorunlu alanları doldurun:</a:t>
            </a:r>
          </a:p>
          <a:p>
            <a:pPr marL="0" indent="0">
              <a:buNone/>
            </a:pPr>
            <a:r>
              <a:rPr lang="tr-TR" sz="1600" dirty="0">
                <a:latin typeface="Bahnschrift" panose="020B0502040204020203" pitchFamily="34" charset="0"/>
              </a:rPr>
              <a:t>• Proje Adı</a:t>
            </a:r>
          </a:p>
          <a:p>
            <a:pPr marL="0" indent="0">
              <a:buNone/>
            </a:pPr>
            <a:r>
              <a:rPr lang="tr-TR" sz="1600" dirty="0">
                <a:latin typeface="Bahnschrift" panose="020B0502040204020203" pitchFamily="34" charset="0"/>
              </a:rPr>
              <a:t>• Proje Süresi </a:t>
            </a:r>
          </a:p>
          <a:p>
            <a:pPr marL="0" indent="0">
              <a:buNone/>
            </a:pPr>
            <a:r>
              <a:rPr lang="tr-TR" sz="1600" dirty="0">
                <a:latin typeface="Bahnschrift" panose="020B0502040204020203" pitchFamily="34" charset="0"/>
              </a:rPr>
              <a:t>• Tahmini Bütçe </a:t>
            </a:r>
          </a:p>
          <a:p>
            <a:pPr marL="0" indent="0">
              <a:buNone/>
            </a:pPr>
            <a:r>
              <a:rPr lang="tr-TR" sz="1600" dirty="0">
                <a:latin typeface="Bahnschrift" panose="020B0502040204020203" pitchFamily="34" charset="0"/>
              </a:rPr>
              <a:t>• Proje Özeti</a:t>
            </a:r>
          </a:p>
          <a:p>
            <a:pPr marL="0" indent="0">
              <a:buNone/>
            </a:pPr>
            <a:r>
              <a:rPr lang="tr-TR" sz="1600" dirty="0">
                <a:latin typeface="Bahnschrift" panose="020B0502040204020203" pitchFamily="34" charset="0"/>
              </a:rPr>
              <a:t>→ Kaydet ve İleri</a:t>
            </a:r>
          </a:p>
        </p:txBody>
      </p:sp>
      <p:sp>
        <p:nvSpPr>
          <p:cNvPr id="5" name="Metin kutusu 4">
            <a:extLst>
              <a:ext uri="{FF2B5EF4-FFF2-40B4-BE49-F238E27FC236}">
                <a16:creationId xmlns:a16="http://schemas.microsoft.com/office/drawing/2014/main" id="{8C634608-96AB-A50A-72A4-32C2EFDEBDD2}"/>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F2A5ABA7-EB51-406E-0A48-0F67CA178CCE}"/>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15</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094D21FD-8D5B-498C-C468-1449D871F6C1}"/>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39FC83BB-752F-FC27-D39F-211D56FBC615}"/>
              </a:ext>
            </a:extLst>
          </p:cNvPr>
          <p:cNvPicPr>
            <a:picLocks noChangeAspect="1"/>
          </p:cNvPicPr>
          <p:nvPr/>
        </p:nvPicPr>
        <p:blipFill>
          <a:blip r:embed="rId3"/>
          <a:srcRect t="16660"/>
          <a:stretch>
            <a:fillRect/>
          </a:stretch>
        </p:blipFill>
        <p:spPr>
          <a:xfrm>
            <a:off x="119271" y="2038350"/>
            <a:ext cx="5278897" cy="3818618"/>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129086"/>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898381" y="2046514"/>
            <a:ext cx="5718853" cy="3562425"/>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5: PROJE EKİBİ</a:t>
            </a:r>
          </a:p>
          <a:p>
            <a:pPr marL="0" indent="0" algn="l">
              <a:buNone/>
            </a:pPr>
            <a:r>
              <a:rPr lang="tr-TR" sz="1800" dirty="0">
                <a:latin typeface="Bahnschrift" panose="020B0502040204020203" pitchFamily="34" charset="0"/>
              </a:rPr>
              <a:t>Ekip üyelerini sırasıyla ekleyin.</a:t>
            </a:r>
          </a:p>
          <a:p>
            <a:pPr marL="0" indent="0" algn="l">
              <a:buNone/>
            </a:pPr>
            <a:r>
              <a:rPr lang="tr-TR" sz="1800" dirty="0">
                <a:latin typeface="Bahnschrift" panose="020B0502040204020203" pitchFamily="34" charset="0"/>
              </a:rPr>
              <a:t>Roller:</a:t>
            </a:r>
          </a:p>
          <a:p>
            <a:pPr marL="0" indent="0" algn="l">
              <a:buNone/>
            </a:pPr>
            <a:r>
              <a:rPr lang="tr-TR" sz="1800" dirty="0">
                <a:latin typeface="Bahnschrift" panose="020B0502040204020203" pitchFamily="34" charset="0"/>
              </a:rPr>
              <a:t>• Yürütücü </a:t>
            </a:r>
          </a:p>
          <a:p>
            <a:pPr marL="0" indent="0" algn="l">
              <a:buNone/>
            </a:pPr>
            <a:r>
              <a:rPr lang="tr-TR" sz="1800" dirty="0">
                <a:latin typeface="Bahnschrift" panose="020B0502040204020203" pitchFamily="34" charset="0"/>
              </a:rPr>
              <a:t>• Araştırmacı(lar)</a:t>
            </a:r>
          </a:p>
          <a:p>
            <a:pPr marL="0" indent="0" algn="l">
              <a:buNone/>
            </a:pPr>
            <a:r>
              <a:rPr lang="tr-TR" sz="1800" dirty="0">
                <a:latin typeface="Bahnschrift" panose="020B0502040204020203" pitchFamily="34" charset="0"/>
              </a:rPr>
              <a:t>• Danışman(lar)</a:t>
            </a:r>
          </a:p>
          <a:p>
            <a:pPr marL="0" indent="0" algn="l">
              <a:buNone/>
            </a:pPr>
            <a:r>
              <a:rPr lang="tr-TR" sz="1800" dirty="0">
                <a:latin typeface="Bahnschrift" panose="020B0502040204020203" pitchFamily="34" charset="0"/>
              </a:rPr>
              <a:t>• Yurt dışı araştırmacı/danışman</a:t>
            </a:r>
          </a:p>
          <a:p>
            <a:pPr marL="0" indent="0" algn="l">
              <a:buNone/>
            </a:pPr>
            <a:r>
              <a:rPr lang="tr-TR" sz="1800" dirty="0">
                <a:latin typeface="Bahnschrift" panose="020B0502040204020203" pitchFamily="34" charset="0"/>
              </a:rPr>
              <a:t>• Bursiyer(ler)</a:t>
            </a:r>
          </a:p>
          <a:p>
            <a:pPr marL="0" indent="0" algn="l">
              <a:buNone/>
            </a:pPr>
            <a:r>
              <a:rPr lang="tr-TR" sz="1800" dirty="0">
                <a:latin typeface="Bahnschrift" panose="020B0502040204020203" pitchFamily="34" charset="0"/>
              </a:rPr>
              <a:t>Hatırlatma: Proje ekibi koşulları için TÜBİTAK 1003 Usul ve Esaslarına bakınız.</a:t>
            </a:r>
          </a:p>
        </p:txBody>
      </p:sp>
      <p:sp>
        <p:nvSpPr>
          <p:cNvPr id="5" name="Metin kutusu 4">
            <a:extLst>
              <a:ext uri="{FF2B5EF4-FFF2-40B4-BE49-F238E27FC236}">
                <a16:creationId xmlns:a16="http://schemas.microsoft.com/office/drawing/2014/main" id="{0247D9D9-8B8F-2C6D-2A78-83AF88285547}"/>
              </a:ext>
            </a:extLst>
          </p:cNvPr>
          <p:cNvSpPr txBox="1"/>
          <p:nvPr/>
        </p:nvSpPr>
        <p:spPr>
          <a:xfrm>
            <a:off x="4406792" y="400952"/>
            <a:ext cx="7785208"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45D68D1A-AC63-AAAD-C87A-BA44CD6006FB}"/>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16</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5DF51F04-0FC7-90C0-64DB-08D3650B12A2}"/>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E6401853-A09B-D1B5-D386-3D18B6F49665}"/>
              </a:ext>
            </a:extLst>
          </p:cNvPr>
          <p:cNvPicPr>
            <a:picLocks noChangeAspect="1"/>
          </p:cNvPicPr>
          <p:nvPr/>
        </p:nvPicPr>
        <p:blipFill>
          <a:blip r:embed="rId3"/>
          <a:srcRect t="7525"/>
          <a:stretch>
            <a:fillRect/>
          </a:stretch>
        </p:blipFill>
        <p:spPr>
          <a:xfrm>
            <a:off x="225626" y="2046513"/>
            <a:ext cx="5455806" cy="3562425"/>
          </a:xfrm>
          <a:prstGeom prst="rect">
            <a:avLst/>
          </a:prstGeom>
        </p:spPr>
      </p:pic>
    </p:spTree>
    <p:extLst>
      <p:ext uri="{BB962C8B-B14F-4D97-AF65-F5344CB8AC3E}">
        <p14:creationId xmlns:p14="http://schemas.microsoft.com/office/powerpoint/2010/main" val="1345226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72141"/>
            <a:ext cx="12266928" cy="1113301"/>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674659" y="1904349"/>
            <a:ext cx="5899032" cy="3947812"/>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indent="0">
              <a:buNone/>
            </a:pPr>
            <a:r>
              <a:rPr lang="tr-TR" sz="1800" b="1" dirty="0">
                <a:latin typeface="Bahnschrift" panose="020B0502040204020203" pitchFamily="34" charset="0"/>
              </a:rPr>
              <a:t>ADIM 6: BELGE YÜKLEME</a:t>
            </a:r>
          </a:p>
          <a:p>
            <a:pPr marL="0" indent="0" algn="l">
              <a:buNone/>
            </a:pPr>
            <a:r>
              <a:rPr lang="tr-TR" sz="1800" dirty="0">
                <a:latin typeface="Bahnschrift" panose="020B0502040204020203" pitchFamily="34" charset="0"/>
              </a:rPr>
              <a:t>ZORUNLU belgeler:</a:t>
            </a:r>
          </a:p>
          <a:p>
            <a:pPr marL="0" indent="0" algn="l">
              <a:buNone/>
            </a:pPr>
            <a:r>
              <a:rPr lang="tr-TR" sz="1800" dirty="0">
                <a:latin typeface="Bahnschrift" panose="020B0502040204020203" pitchFamily="34" charset="0"/>
              </a:rPr>
              <a:t>• Başvuru Formu (Arial 9, 22 sayfa)</a:t>
            </a:r>
          </a:p>
          <a:p>
            <a:pPr marL="0" indent="0" algn="l">
              <a:buNone/>
            </a:pPr>
            <a:r>
              <a:rPr lang="tr-TR" sz="1800" dirty="0">
                <a:latin typeface="Bahnschrift" panose="020B0502040204020203" pitchFamily="34" charset="0"/>
              </a:rPr>
              <a:t>• EK-1 Kaynaklar</a:t>
            </a:r>
          </a:p>
          <a:p>
            <a:pPr marL="0" indent="0" algn="l">
              <a:buNone/>
            </a:pPr>
            <a:r>
              <a:rPr lang="tr-TR" sz="1800" dirty="0">
                <a:latin typeface="Bahnschrift" panose="020B0502040204020203" pitchFamily="34" charset="0"/>
              </a:rPr>
              <a:t>• EK-2 Bütçe ve Gerekçesi</a:t>
            </a:r>
          </a:p>
          <a:p>
            <a:pPr marL="0" indent="0" algn="l">
              <a:buNone/>
            </a:pPr>
            <a:r>
              <a:rPr lang="tr-TR" sz="1800" dirty="0">
                <a:latin typeface="Bahnschrift" panose="020B0502040204020203" pitchFamily="34" charset="0"/>
              </a:rPr>
              <a:t>• Veri Yönetim Planı (VYP)</a:t>
            </a:r>
          </a:p>
          <a:p>
            <a:pPr marL="0" indent="0" algn="l">
              <a:buNone/>
            </a:pPr>
            <a:r>
              <a:rPr lang="tr-TR" sz="1800" dirty="0">
                <a:latin typeface="Bahnschrift" panose="020B0502040204020203" pitchFamily="34" charset="0"/>
              </a:rPr>
              <a:t>İsteğe bağlı:</a:t>
            </a:r>
          </a:p>
          <a:p>
            <a:pPr marL="0" indent="0" algn="l">
              <a:buNone/>
            </a:pPr>
            <a:r>
              <a:rPr lang="tr-TR" sz="1800" dirty="0">
                <a:latin typeface="Bahnschrift" panose="020B0502040204020203" pitchFamily="34" charset="0"/>
              </a:rPr>
              <a:t>• EK-4 İşbirliği Formu</a:t>
            </a:r>
          </a:p>
          <a:p>
            <a:pPr marL="0" indent="0" algn="l">
              <a:buNone/>
            </a:pPr>
            <a:r>
              <a:rPr lang="tr-TR" sz="1800" dirty="0">
                <a:latin typeface="Bahnschrift" panose="020B0502040204020203" pitchFamily="34" charset="0"/>
              </a:rPr>
              <a:t>• Yurt dışı özgeçmişleri</a:t>
            </a:r>
          </a:p>
          <a:p>
            <a:pPr marL="0" indent="0" algn="l">
              <a:buNone/>
            </a:pPr>
            <a:r>
              <a:rPr lang="tr-TR" sz="1800" dirty="0">
                <a:latin typeface="Bahnschrift" panose="020B0502040204020203" pitchFamily="34" charset="0"/>
              </a:rPr>
              <a:t>Her dosya en fazla 20 MB, Format: DOCX, PDF</a:t>
            </a:r>
          </a:p>
        </p:txBody>
      </p:sp>
      <p:sp>
        <p:nvSpPr>
          <p:cNvPr id="5" name="Metin kutusu 4">
            <a:extLst>
              <a:ext uri="{FF2B5EF4-FFF2-40B4-BE49-F238E27FC236}">
                <a16:creationId xmlns:a16="http://schemas.microsoft.com/office/drawing/2014/main" id="{DA0F21FD-9CA7-D6EF-C38B-EAA372F05A11}"/>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DE3FE112-695C-492E-5259-F691620D4F21}"/>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17</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89020E3E-6BE3-8F29-F5F1-A52B5EC96CAF}"/>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4" name="Resim 3">
            <a:extLst>
              <a:ext uri="{FF2B5EF4-FFF2-40B4-BE49-F238E27FC236}">
                <a16:creationId xmlns:a16="http://schemas.microsoft.com/office/drawing/2014/main" id="{27E7D92B-A086-7FB4-E019-7961A48F245F}"/>
              </a:ext>
            </a:extLst>
          </p:cNvPr>
          <p:cNvPicPr>
            <a:picLocks noChangeAspect="1"/>
          </p:cNvPicPr>
          <p:nvPr/>
        </p:nvPicPr>
        <p:blipFill>
          <a:blip r:embed="rId3"/>
          <a:srcRect l="-4371" t="-1205" r="39494" b="1205"/>
          <a:stretch>
            <a:fillRect/>
          </a:stretch>
        </p:blipFill>
        <p:spPr>
          <a:xfrm>
            <a:off x="-37464" y="1808703"/>
            <a:ext cx="5584154" cy="4043458"/>
          </a:xfrm>
          <a:prstGeom prst="rect">
            <a:avLst/>
          </a:prstGeom>
        </p:spPr>
      </p:pic>
    </p:spTree>
    <p:extLst>
      <p:ext uri="{BB962C8B-B14F-4D97-AF65-F5344CB8AC3E}">
        <p14:creationId xmlns:p14="http://schemas.microsoft.com/office/powerpoint/2010/main" val="3586551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85EE399-8DFF-4E9A-9FD8-E52D9D6B87E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37464" y="81130"/>
            <a:ext cx="12266928" cy="1113301"/>
          </a:xfrm>
          <a:prstGeom prst="rect">
            <a:avLst/>
          </a:prstGeom>
        </p:spPr>
      </p:pic>
      <p:pic>
        <p:nvPicPr>
          <p:cNvPr id="100" name="Ekran Görüntüsü"/>
          <p:cNvPicPr>
            <a:picLocks noChangeAspect="1"/>
          </p:cNvPicPr>
          <p:nvPr/>
        </p:nvPicPr>
        <p:blipFill>
          <a:blip r:embed="rId3"/>
          <a:stretch>
            <a:fillRect/>
          </a:stretch>
        </p:blipFill>
        <p:spPr>
          <a:xfrm>
            <a:off x="513806" y="1853852"/>
            <a:ext cx="4658829" cy="3841554"/>
          </a:xfrm>
          <a:prstGeom prst="rect">
            <a:avLst/>
          </a:prstGeom>
        </p:spPr>
      </p:pic>
      <p:sp>
        <p:nvSpPr>
          <p:cNvPr id="3" name="İçerik Yer Tutucusu 2">
            <a:extLst>
              <a:ext uri="{FF2B5EF4-FFF2-40B4-BE49-F238E27FC236}">
                <a16:creationId xmlns:a16="http://schemas.microsoft.com/office/drawing/2014/main" id="{746AE3D3-4840-4842-A940-29E2F1750FFE}"/>
              </a:ext>
            </a:extLst>
          </p:cNvPr>
          <p:cNvSpPr>
            <a:spLocks noGrp="1"/>
          </p:cNvSpPr>
          <p:nvPr>
            <p:ph idx="1"/>
          </p:nvPr>
        </p:nvSpPr>
        <p:spPr>
          <a:xfrm>
            <a:off x="5674658" y="1853852"/>
            <a:ext cx="6003535" cy="3841554"/>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25000" lnSpcReduction="20000"/>
          </a:bodyPr>
          <a:lstStyle/>
          <a:p>
            <a:pPr marL="0" indent="0">
              <a:buNone/>
            </a:pPr>
            <a:endParaRPr lang="tr-TR" sz="7200" b="1" dirty="0">
              <a:latin typeface="Bahnschrift" panose="020B0502040204020203" pitchFamily="34" charset="0"/>
            </a:endParaRPr>
          </a:p>
          <a:p>
            <a:pPr marL="0" indent="0">
              <a:buNone/>
            </a:pPr>
            <a:r>
              <a:rPr lang="tr-TR" sz="7200" b="1" dirty="0">
                <a:latin typeface="Bahnschrift" panose="020B0502040204020203" pitchFamily="34" charset="0"/>
              </a:rPr>
              <a:t>ADIM 7: E-İMZA</a:t>
            </a:r>
          </a:p>
          <a:p>
            <a:pPr marL="0" indent="0" algn="l">
              <a:buNone/>
            </a:pPr>
            <a:r>
              <a:rPr lang="tr-TR" sz="7200" dirty="0">
                <a:solidFill>
                  <a:srgbClr val="333333"/>
                </a:solidFill>
                <a:latin typeface="Bahnschrift" panose="020B0502040204020203" pitchFamily="34" charset="0"/>
              </a:rPr>
              <a:t>Başvuru onaylandıktan sonra:</a:t>
            </a:r>
          </a:p>
          <a:p>
            <a:pPr marL="0" indent="0" algn="l">
              <a:buNone/>
            </a:pPr>
            <a:r>
              <a:rPr lang="tr-TR" sz="7200" dirty="0">
                <a:solidFill>
                  <a:srgbClr val="333333"/>
                </a:solidFill>
                <a:latin typeface="Bahnschrift" panose="020B0502040204020203" pitchFamily="34" charset="0"/>
              </a:rPr>
              <a:t>⏱  15 GÜN İÇİNDE</a:t>
            </a:r>
          </a:p>
          <a:p>
            <a:pPr marL="0" indent="0" algn="l">
              <a:buNone/>
            </a:pPr>
            <a:r>
              <a:rPr lang="tr-TR" sz="7200" dirty="0">
                <a:solidFill>
                  <a:srgbClr val="333333"/>
                </a:solidFill>
                <a:latin typeface="Bahnschrift" panose="020B0502040204020203" pitchFamily="34" charset="0"/>
              </a:rPr>
              <a:t>    tüm ekibin e-imzaları</a:t>
            </a:r>
          </a:p>
          <a:p>
            <a:pPr marL="0" indent="0" algn="l">
              <a:buNone/>
            </a:pPr>
            <a:r>
              <a:rPr lang="tr-TR" sz="7200" dirty="0">
                <a:solidFill>
                  <a:srgbClr val="333333"/>
                </a:solidFill>
                <a:latin typeface="Bahnschrift" panose="020B0502040204020203" pitchFamily="34" charset="0"/>
              </a:rPr>
              <a:t>    tamamlanmış olmalıdır.</a:t>
            </a:r>
          </a:p>
          <a:p>
            <a:pPr marL="0" indent="0" algn="l">
              <a:buNone/>
            </a:pPr>
            <a:r>
              <a:rPr lang="tr-TR" sz="7200" dirty="0">
                <a:solidFill>
                  <a:srgbClr val="333333"/>
                </a:solidFill>
                <a:latin typeface="Bahnschrift" panose="020B0502040204020203" pitchFamily="34" charset="0"/>
              </a:rPr>
              <a:t>İmza sırası:</a:t>
            </a:r>
          </a:p>
          <a:p>
            <a:pPr marL="0" indent="0" algn="l">
              <a:buNone/>
            </a:pPr>
            <a:r>
              <a:rPr lang="tr-TR" sz="7200" dirty="0">
                <a:solidFill>
                  <a:srgbClr val="333333"/>
                </a:solidFill>
                <a:latin typeface="Bahnschrift" panose="020B0502040204020203" pitchFamily="34" charset="0"/>
              </a:rPr>
              <a:t>1. Yürütücü</a:t>
            </a:r>
          </a:p>
          <a:p>
            <a:pPr marL="0" indent="0" algn="l">
              <a:buNone/>
            </a:pPr>
            <a:r>
              <a:rPr lang="tr-TR" sz="7200" dirty="0">
                <a:solidFill>
                  <a:srgbClr val="333333"/>
                </a:solidFill>
                <a:latin typeface="Bahnschrift" panose="020B0502040204020203" pitchFamily="34" charset="0"/>
              </a:rPr>
              <a:t>2. Araştırmacılar</a:t>
            </a:r>
          </a:p>
          <a:p>
            <a:pPr marL="0" indent="0" algn="l">
              <a:buNone/>
            </a:pPr>
            <a:r>
              <a:rPr lang="tr-TR" sz="7200" dirty="0">
                <a:solidFill>
                  <a:srgbClr val="333333"/>
                </a:solidFill>
                <a:latin typeface="Bahnschrift" panose="020B0502040204020203" pitchFamily="34" charset="0"/>
              </a:rPr>
              <a:t>3. Danışmanlar</a:t>
            </a:r>
          </a:p>
          <a:p>
            <a:pPr marL="0" indent="0" algn="l">
              <a:buNone/>
            </a:pPr>
            <a:r>
              <a:rPr lang="tr-TR" sz="7200" dirty="0">
                <a:solidFill>
                  <a:srgbClr val="333333"/>
                </a:solidFill>
                <a:latin typeface="Bahnschrift" panose="020B0502040204020203" pitchFamily="34" charset="0"/>
              </a:rPr>
              <a:t>4. Kuruluş yetkilisi (Rektörlük)</a:t>
            </a:r>
          </a:p>
          <a:p>
            <a:pPr marL="0" indent="0" algn="l">
              <a:buNone/>
            </a:pPr>
            <a:r>
              <a:rPr lang="tr-TR" sz="7200" dirty="0">
                <a:solidFill>
                  <a:srgbClr val="333333"/>
                </a:solidFill>
                <a:latin typeface="Bahnschrift" panose="020B0502040204020203" pitchFamily="34" charset="0"/>
              </a:rPr>
              <a:t>Eksik imza → başvuru geçersiz</a:t>
            </a:r>
          </a:p>
        </p:txBody>
      </p:sp>
      <p:sp>
        <p:nvSpPr>
          <p:cNvPr id="5" name="Metin kutusu 4">
            <a:extLst>
              <a:ext uri="{FF2B5EF4-FFF2-40B4-BE49-F238E27FC236}">
                <a16:creationId xmlns:a16="http://schemas.microsoft.com/office/drawing/2014/main" id="{74B71A5C-66CF-A2A7-C5AF-7D05196F72B8}"/>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6" name="Slayt Numarası Yer Tutucusu 1">
            <a:extLst>
              <a:ext uri="{FF2B5EF4-FFF2-40B4-BE49-F238E27FC236}">
                <a16:creationId xmlns:a16="http://schemas.microsoft.com/office/drawing/2014/main" id="{1CBDA711-05A4-C487-45BD-E1A5A9A8DADF}"/>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18</a:t>
            </a:fld>
            <a:r>
              <a:rPr lang="tr-TR" dirty="0">
                <a:solidFill>
                  <a:schemeClr val="bg1"/>
                </a:solidFill>
                <a:latin typeface="Bahnschrift" panose="020B0502040204020203" pitchFamily="34" charset="0"/>
              </a:rPr>
              <a:t>/19</a:t>
            </a:r>
          </a:p>
        </p:txBody>
      </p:sp>
      <p:sp>
        <p:nvSpPr>
          <p:cNvPr id="7" name="Alt Bilgi Yer Tutucusu 2">
            <a:extLst>
              <a:ext uri="{FF2B5EF4-FFF2-40B4-BE49-F238E27FC236}">
                <a16:creationId xmlns:a16="http://schemas.microsoft.com/office/drawing/2014/main" id="{13D02D46-4B08-7328-B6F7-76638F7633F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97099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a:extLst>
              <a:ext uri="{FF2B5EF4-FFF2-40B4-BE49-F238E27FC236}">
                <a16:creationId xmlns:a16="http://schemas.microsoft.com/office/drawing/2014/main" id="{386A33BE-A239-528E-A088-B1B6BEC74731}"/>
              </a:ext>
            </a:extLst>
          </p:cNvPr>
          <p:cNvGraphicFramePr>
            <a:graphicFrameLocks noGrp="1"/>
          </p:cNvGraphicFramePr>
          <p:nvPr>
            <p:ph idx="1"/>
            <p:extLst>
              <p:ext uri="{D42A27DB-BD31-4B8C-83A1-F6EECF244321}">
                <p14:modId xmlns:p14="http://schemas.microsoft.com/office/powerpoint/2010/main" val="3379069055"/>
              </p:ext>
            </p:extLst>
          </p:nvPr>
        </p:nvGraphicFramePr>
        <p:xfrm>
          <a:off x="525077" y="1767840"/>
          <a:ext cx="11161826" cy="4499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a:extLst>
              <a:ext uri="{FF2B5EF4-FFF2-40B4-BE49-F238E27FC236}">
                <a16:creationId xmlns:a16="http://schemas.microsoft.com/office/drawing/2014/main" id="{523BDA34-60F6-434B-9CCE-1978B1FA745F}"/>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19</a:t>
            </a:fld>
            <a:r>
              <a:rPr lang="tr-TR" dirty="0">
                <a:solidFill>
                  <a:schemeClr val="bg1"/>
                </a:solidFill>
                <a:latin typeface="Bahnschrift" panose="020B0502040204020203" pitchFamily="34" charset="0"/>
              </a:rPr>
              <a:t>/19</a:t>
            </a:r>
          </a:p>
        </p:txBody>
      </p:sp>
      <p:sp>
        <p:nvSpPr>
          <p:cNvPr id="3" name="Alt Bilgi Yer Tutucusu 2">
            <a:extLst>
              <a:ext uri="{FF2B5EF4-FFF2-40B4-BE49-F238E27FC236}">
                <a16:creationId xmlns:a16="http://schemas.microsoft.com/office/drawing/2014/main" id="{57E75DA8-F2FB-4CC7-834E-6F2DE11A5AC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pic>
        <p:nvPicPr>
          <p:cNvPr id="6" name="Grafik 5">
            <a:extLst>
              <a:ext uri="{FF2B5EF4-FFF2-40B4-BE49-F238E27FC236}">
                <a16:creationId xmlns:a16="http://schemas.microsoft.com/office/drawing/2014/main" id="{7E1E342D-E8DF-5427-5CBF-9A89C5BE0C9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22690" y="105840"/>
            <a:ext cx="12069310" cy="1007615"/>
          </a:xfrm>
          <a:prstGeom prst="rect">
            <a:avLst/>
          </a:prstGeom>
        </p:spPr>
      </p:pic>
      <p:sp>
        <p:nvSpPr>
          <p:cNvPr id="8" name="Metin kutusu 7">
            <a:extLst>
              <a:ext uri="{FF2B5EF4-FFF2-40B4-BE49-F238E27FC236}">
                <a16:creationId xmlns:a16="http://schemas.microsoft.com/office/drawing/2014/main" id="{962B2EDC-1DB3-CF67-0B87-936DB6056424}"/>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4" name="Metin kutusu 3">
            <a:extLst>
              <a:ext uri="{FF2B5EF4-FFF2-40B4-BE49-F238E27FC236}">
                <a16:creationId xmlns:a16="http://schemas.microsoft.com/office/drawing/2014/main" id="{66525227-A765-4885-30B1-AC629B007112}"/>
              </a:ext>
            </a:extLst>
          </p:cNvPr>
          <p:cNvSpPr txBox="1"/>
          <p:nvPr/>
        </p:nvSpPr>
        <p:spPr>
          <a:xfrm>
            <a:off x="4452256" y="1217038"/>
            <a:ext cx="4075611" cy="646331"/>
          </a:xfrm>
          <a:prstGeom prst="rect">
            <a:avLst/>
          </a:prstGeom>
          <a:noFill/>
        </p:spPr>
        <p:txBody>
          <a:bodyPr wrap="square" rtlCol="0">
            <a:spAutoFit/>
          </a:bodyPr>
          <a:lstStyle/>
          <a:p>
            <a:r>
              <a:rPr lang="tr-TR" b="1" dirty="0">
                <a:solidFill>
                  <a:srgbClr val="1F3864"/>
                </a:solidFill>
                <a:latin typeface="Bahnschrift" panose="020B0502040204020203" pitchFamily="34" charset="0"/>
              </a:rPr>
              <a:t>SON KONTROL LİSTESİ</a:t>
            </a:r>
          </a:p>
          <a:p>
            <a:endParaRPr lang="tr-TR" dirty="0"/>
          </a:p>
        </p:txBody>
      </p:sp>
    </p:spTree>
    <p:extLst>
      <p:ext uri="{BB962C8B-B14F-4D97-AF65-F5344CB8AC3E}">
        <p14:creationId xmlns:p14="http://schemas.microsoft.com/office/powerpoint/2010/main" val="2233592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a:extLst>
              <a:ext uri="{FF2B5EF4-FFF2-40B4-BE49-F238E27FC236}">
                <a16:creationId xmlns:a16="http://schemas.microsoft.com/office/drawing/2014/main" id="{34A545FF-420A-D588-9BCA-E9F6767F2E3C}"/>
              </a:ext>
            </a:extLst>
          </p:cNvPr>
          <p:cNvGraphicFramePr>
            <a:graphicFrameLocks noGrp="1"/>
          </p:cNvGraphicFramePr>
          <p:nvPr>
            <p:ph idx="1"/>
            <p:extLst>
              <p:ext uri="{D42A27DB-BD31-4B8C-83A1-F6EECF244321}">
                <p14:modId xmlns:p14="http://schemas.microsoft.com/office/powerpoint/2010/main" val="1999079606"/>
              </p:ext>
            </p:extLst>
          </p:nvPr>
        </p:nvGraphicFramePr>
        <p:xfrm>
          <a:off x="744219" y="1470410"/>
          <a:ext cx="10843262" cy="4659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DCAA6CF6-824F-1123-948D-B3F4C995452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54A624FC-DB11-2A18-42CB-5B83D6987F74}"/>
              </a:ext>
            </a:extLst>
          </p:cNvPr>
          <p:cNvSpPr txBox="1"/>
          <p:nvPr/>
        </p:nvSpPr>
        <p:spPr>
          <a:xfrm>
            <a:off x="4452256" y="370337"/>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53B75A38-AC09-DBA6-764E-B4EA540E6D93}"/>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2</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A7256B45-4ECD-B5B2-A4F0-942B6DAAC56C}"/>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489206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A9D5170F-A10C-47B8-B644-91D2D9BE44C2}"/>
              </a:ext>
            </a:extLst>
          </p:cNvPr>
          <p:cNvSpPr/>
          <p:nvPr/>
        </p:nvSpPr>
        <p:spPr>
          <a:xfrm>
            <a:off x="0" y="4616824"/>
            <a:ext cx="12192000" cy="1237129"/>
          </a:xfrm>
          <a:prstGeom prst="rect">
            <a:avLst/>
          </a:prstGeom>
          <a:solidFill>
            <a:srgbClr val="1B3C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Bahnschrift" panose="020B0502040204020203" pitchFamily="34" charset="0"/>
            </a:endParaRPr>
          </a:p>
        </p:txBody>
      </p:sp>
      <p:sp>
        <p:nvSpPr>
          <p:cNvPr id="7" name="Metin kutusu 6">
            <a:extLst>
              <a:ext uri="{FF2B5EF4-FFF2-40B4-BE49-F238E27FC236}">
                <a16:creationId xmlns:a16="http://schemas.microsoft.com/office/drawing/2014/main" id="{9E38D097-A397-4952-A14D-7933944CDBD6}"/>
              </a:ext>
            </a:extLst>
          </p:cNvPr>
          <p:cNvSpPr txBox="1"/>
          <p:nvPr/>
        </p:nvSpPr>
        <p:spPr>
          <a:xfrm>
            <a:off x="243840" y="4727555"/>
            <a:ext cx="12397339" cy="954107"/>
          </a:xfrm>
          <a:prstGeom prst="rect">
            <a:avLst/>
          </a:prstGeom>
          <a:noFill/>
        </p:spPr>
        <p:txBody>
          <a:bodyPr wrap="square" rtlCol="0">
            <a:spAutoFit/>
          </a:bodyPr>
          <a:lstStyle/>
          <a:p>
            <a:pPr algn="ctr"/>
            <a:r>
              <a:rPr lang="tr-TR" sz="3600" dirty="0">
                <a:solidFill>
                  <a:schemeClr val="bg1"/>
                </a:solidFill>
                <a:latin typeface="Bahnschrift" panose="020B0502040204020203" pitchFamily="34" charset="0"/>
              </a:rPr>
              <a:t>Başvurunuzu Birlikte Şekillendirelim</a:t>
            </a:r>
          </a:p>
          <a:p>
            <a:pPr algn="ctr"/>
            <a:r>
              <a:rPr lang="tr-TR" sz="2000" dirty="0">
                <a:solidFill>
                  <a:schemeClr val="bg1"/>
                </a:solidFill>
                <a:latin typeface="Bahnschrift" panose="020B0502040204020203" pitchFamily="34" charset="0"/>
              </a:rPr>
              <a:t>ARDEK olarak proje geliştirme sürecinizin her adımında yanındayız.</a:t>
            </a:r>
          </a:p>
        </p:txBody>
      </p:sp>
      <p:pic>
        <p:nvPicPr>
          <p:cNvPr id="3" name="Resim 2">
            <a:extLst>
              <a:ext uri="{FF2B5EF4-FFF2-40B4-BE49-F238E27FC236}">
                <a16:creationId xmlns:a16="http://schemas.microsoft.com/office/drawing/2014/main" id="{29CFB7FE-50BE-ECA4-39E6-537D628CA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269" y="517151"/>
            <a:ext cx="3362325" cy="3448050"/>
          </a:xfrm>
          <a:prstGeom prst="rect">
            <a:avLst/>
          </a:prstGeom>
        </p:spPr>
      </p:pic>
      <p:pic>
        <p:nvPicPr>
          <p:cNvPr id="5" name="Resim 4">
            <a:extLst>
              <a:ext uri="{FF2B5EF4-FFF2-40B4-BE49-F238E27FC236}">
                <a16:creationId xmlns:a16="http://schemas.microsoft.com/office/drawing/2014/main" id="{76B3D187-366B-573D-0186-21208A1E4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185" y="517151"/>
            <a:ext cx="3209925" cy="3467100"/>
          </a:xfrm>
          <a:prstGeom prst="rect">
            <a:avLst/>
          </a:prstGeom>
        </p:spPr>
      </p:pic>
      <p:pic>
        <p:nvPicPr>
          <p:cNvPr id="10" name="Resim 9">
            <a:extLst>
              <a:ext uri="{FF2B5EF4-FFF2-40B4-BE49-F238E27FC236}">
                <a16:creationId xmlns:a16="http://schemas.microsoft.com/office/drawing/2014/main" id="{C72CEE01-AB3A-FDBC-806D-CE800CBEEC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031" y="507626"/>
            <a:ext cx="3314700" cy="3429000"/>
          </a:xfrm>
          <a:prstGeom prst="rect">
            <a:avLst/>
          </a:prstGeom>
        </p:spPr>
      </p:pic>
    </p:spTree>
    <p:extLst>
      <p:ext uri="{BB962C8B-B14F-4D97-AF65-F5344CB8AC3E}">
        <p14:creationId xmlns:p14="http://schemas.microsoft.com/office/powerpoint/2010/main" val="3737570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125682" y="1426672"/>
            <a:ext cx="6355330" cy="4755583"/>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4000" b="1" dirty="0">
                <a:solidFill>
                  <a:srgbClr val="1F3864"/>
                </a:solidFill>
                <a:latin typeface="Bahnschrift" panose="020B0502040204020203" pitchFamily="34" charset="0"/>
              </a:rPr>
              <a:t>1003 PROGRAMI AMACI NEDİR?</a:t>
            </a:r>
          </a:p>
          <a:p>
            <a:pPr marL="0" indent="0">
              <a:buNone/>
            </a:pPr>
            <a:endParaRPr lang="tr-TR" sz="600" dirty="0">
              <a:latin typeface="Bahnschrift" panose="020B0502040204020203" pitchFamily="34" charset="0"/>
            </a:endParaRPr>
          </a:p>
          <a:p>
            <a:pPr marL="0" indent="0" algn="just">
              <a:buNone/>
            </a:pPr>
            <a:r>
              <a:rPr lang="tr-TR" sz="2400" dirty="0">
                <a:latin typeface="Bahnschrift" panose="020B0502040204020203" pitchFamily="34" charset="0"/>
              </a:rPr>
              <a:t>Ulusal Bilim Teknoloji ve Yenilik Stratejisi çerçevesinde belirlenecek öncelikli alanlarda sonuç odaklı, izlenebilir hedefleri olan, ilgili bilim/teknoloji alanlarının dinamiklerini gözeten ve yurt içinde yapılan Ar-</a:t>
            </a:r>
            <a:r>
              <a:rPr lang="tr-TR" sz="2400" dirty="0" err="1">
                <a:latin typeface="Bahnschrift" panose="020B0502040204020203" pitchFamily="34" charset="0"/>
              </a:rPr>
              <a:t>Ge</a:t>
            </a:r>
            <a:r>
              <a:rPr lang="tr-TR" sz="2400" dirty="0">
                <a:latin typeface="Bahnschrift" panose="020B0502040204020203" pitchFamily="34" charset="0"/>
              </a:rPr>
              <a:t> projelerini desteklemek ve bu projeler arasında eşgüdüm sağlamaktır.</a:t>
            </a:r>
          </a:p>
        </p:txBody>
      </p:sp>
      <p:pic>
        <p:nvPicPr>
          <p:cNvPr id="6" name="Grafik 5">
            <a:extLst>
              <a:ext uri="{FF2B5EF4-FFF2-40B4-BE49-F238E27FC236}">
                <a16:creationId xmlns:a16="http://schemas.microsoft.com/office/drawing/2014/main" id="{42413AAC-4FB8-1B49-8E64-FF579F2526C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50303FD3-087E-11F3-EFEE-66DB3565FCE6}"/>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1A53F88C-9AF9-558D-82EC-5807816FF503}"/>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3</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501FD30B-A05C-BA70-121D-0DF99B901EA0}"/>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4" name="İçerik Yer Tutucusu 16">
            <a:extLst>
              <a:ext uri="{FF2B5EF4-FFF2-40B4-BE49-F238E27FC236}">
                <a16:creationId xmlns:a16="http://schemas.microsoft.com/office/drawing/2014/main" id="{AD7C1567-FBDE-E89D-511E-2E23DA447364}"/>
              </a:ext>
            </a:extLst>
          </p:cNvPr>
          <p:cNvSpPr txBox="1">
            <a:spLocks/>
          </p:cNvSpPr>
          <p:nvPr/>
        </p:nvSpPr>
        <p:spPr>
          <a:xfrm>
            <a:off x="6673516" y="1451586"/>
            <a:ext cx="5392803" cy="475558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b="1" dirty="0">
                <a:solidFill>
                  <a:srgbClr val="C00000"/>
                </a:solidFill>
                <a:latin typeface="Bahnschrift" panose="020B0502040204020203" pitchFamily="34" charset="0"/>
              </a:rPr>
              <a:t>NEDEN 1003?</a:t>
            </a:r>
          </a:p>
          <a:p>
            <a:pPr marL="0" indent="0">
              <a:buFont typeface="Arial" panose="020B0604020202020204" pitchFamily="34" charset="0"/>
              <a:buNone/>
            </a:pPr>
            <a:endParaRPr lang="tr-TR" sz="2400" b="1" dirty="0">
              <a:solidFill>
                <a:srgbClr val="C00000"/>
              </a:solidFill>
              <a:latin typeface="Bahnschrift" panose="020B0502040204020203" pitchFamily="34" charset="0"/>
            </a:endParaRPr>
          </a:p>
          <a:p>
            <a:pPr marL="0" indent="0">
              <a:buNone/>
            </a:pPr>
            <a:r>
              <a:rPr lang="tr-TR" sz="2400" dirty="0">
                <a:solidFill>
                  <a:srgbClr val="1B3C6B"/>
                </a:solidFill>
                <a:latin typeface="Bahnschrift" panose="020B0502040204020203" pitchFamily="34" charset="0"/>
              </a:rPr>
              <a:t>✓  Öncelikli alanlarda stratejik ve sonuç odaklı Ar-</a:t>
            </a:r>
            <a:r>
              <a:rPr lang="tr-TR" sz="2400" dirty="0" err="1">
                <a:solidFill>
                  <a:srgbClr val="1B3C6B"/>
                </a:solidFill>
                <a:latin typeface="Bahnschrift" panose="020B0502040204020203" pitchFamily="34" charset="0"/>
              </a:rPr>
              <a:t>Ge</a:t>
            </a:r>
            <a:r>
              <a:rPr lang="tr-TR" sz="2400" dirty="0">
                <a:solidFill>
                  <a:srgbClr val="1B3C6B"/>
                </a:solidFill>
                <a:latin typeface="Bahnschrift" panose="020B0502040204020203" pitchFamily="34" charset="0"/>
              </a:rPr>
              <a:t> projelerini destekler</a:t>
            </a:r>
          </a:p>
          <a:p>
            <a:pPr marL="0" indent="0">
              <a:buNone/>
            </a:pPr>
            <a:r>
              <a:rPr lang="tr-TR" sz="2400" dirty="0">
                <a:solidFill>
                  <a:srgbClr val="1B3C6B"/>
                </a:solidFill>
                <a:latin typeface="Bahnschrift" panose="020B0502040204020203" pitchFamily="34" charset="0"/>
              </a:rPr>
              <a:t>✓  Alt proje yapısı sayesinde koordineli araştırma ekosistemi oluşturulmasına olanak tanır</a:t>
            </a:r>
          </a:p>
          <a:p>
            <a:pPr marL="0" indent="0">
              <a:buNone/>
            </a:pPr>
            <a:r>
              <a:rPr lang="tr-TR" sz="2400" dirty="0">
                <a:solidFill>
                  <a:srgbClr val="1B3C6B"/>
                </a:solidFill>
                <a:latin typeface="Bahnschrift" panose="020B0502040204020203" pitchFamily="34" charset="0"/>
              </a:rPr>
              <a:t>✓  36 aya kadar proje süresi</a:t>
            </a:r>
          </a:p>
          <a:p>
            <a:pPr marL="0" indent="0">
              <a:buNone/>
            </a:pPr>
            <a:r>
              <a:rPr lang="tr-TR" sz="2400" dirty="0">
                <a:solidFill>
                  <a:srgbClr val="1B3C6B"/>
                </a:solidFill>
                <a:latin typeface="Bahnschrift" panose="020B0502040204020203" pitchFamily="34" charset="0"/>
              </a:rPr>
              <a:t>✓  3.750.000 TL’ye kadar destek üst limiti sunar (çağrı ve ölçeğe bağlı)</a:t>
            </a:r>
          </a:p>
          <a:p>
            <a:pPr marL="0" indent="0">
              <a:buNone/>
            </a:pPr>
            <a:endParaRPr lang="tr-TR" sz="2400" dirty="0">
              <a:solidFill>
                <a:srgbClr val="1B3C6B"/>
              </a:solidFill>
              <a:latin typeface="Bahnschrift" panose="020B0502040204020203" pitchFamily="34" charset="0"/>
            </a:endParaRPr>
          </a:p>
          <a:p>
            <a:pPr marL="0" indent="0">
              <a:buNone/>
            </a:pPr>
            <a:endParaRPr lang="tr-TR" sz="2400" dirty="0">
              <a:solidFill>
                <a:srgbClr val="1F3864"/>
              </a:solidFill>
              <a:latin typeface="Bahnschrift" panose="020B0502040204020203" pitchFamily="34" charset="0"/>
            </a:endParaRPr>
          </a:p>
        </p:txBody>
      </p:sp>
    </p:spTree>
    <p:extLst>
      <p:ext uri="{BB962C8B-B14F-4D97-AF65-F5344CB8AC3E}">
        <p14:creationId xmlns:p14="http://schemas.microsoft.com/office/powerpoint/2010/main" val="3489206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237177" y="1343117"/>
            <a:ext cx="5702069" cy="4800753"/>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85000" lnSpcReduction="20000"/>
          </a:bodyPr>
          <a:lstStyle/>
          <a:p>
            <a:pPr marL="0" indent="0" algn="l">
              <a:buNone/>
            </a:pPr>
            <a:r>
              <a:rPr lang="tr-TR" sz="3500" b="1" dirty="0">
                <a:solidFill>
                  <a:srgbClr val="1F3864"/>
                </a:solidFill>
                <a:latin typeface="Bahnschrift" panose="020B0502040204020203" pitchFamily="34" charset="0"/>
              </a:rPr>
              <a:t>PROJE SÜRESİ VE BÜTÇE</a:t>
            </a:r>
          </a:p>
          <a:p>
            <a:pPr marL="0" indent="0">
              <a:buNone/>
            </a:pPr>
            <a:endParaRPr lang="tr-TR" sz="10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  PROJE SÜRESİ</a:t>
            </a:r>
          </a:p>
          <a:p>
            <a:pPr marL="0" indent="0" algn="l">
              <a:buNone/>
            </a:pPr>
            <a:r>
              <a:rPr lang="tr-TR" sz="2800" b="1" dirty="0">
                <a:solidFill>
                  <a:srgbClr val="333333"/>
                </a:solidFill>
                <a:latin typeface="Bahnschrift" panose="020B0502040204020203" pitchFamily="34" charset="0"/>
              </a:rPr>
              <a:t>Küçük Ölçekli - En fazla  </a:t>
            </a:r>
            <a:r>
              <a:rPr lang="tr-TR" b="1" dirty="0">
                <a:solidFill>
                  <a:srgbClr val="333333"/>
                </a:solidFill>
                <a:latin typeface="Bahnschrift" panose="020B0502040204020203" pitchFamily="34" charset="0"/>
              </a:rPr>
              <a:t>18</a:t>
            </a:r>
            <a:r>
              <a:rPr lang="tr-TR" sz="2800" b="1" dirty="0">
                <a:solidFill>
                  <a:srgbClr val="333333"/>
                </a:solidFill>
                <a:latin typeface="Bahnschrift" panose="020B0502040204020203" pitchFamily="34" charset="0"/>
              </a:rPr>
              <a:t> AY</a:t>
            </a:r>
          </a:p>
          <a:p>
            <a:pPr marL="0" indent="0">
              <a:buNone/>
            </a:pPr>
            <a:r>
              <a:rPr lang="tr-TR" sz="2800" b="1" dirty="0">
                <a:solidFill>
                  <a:srgbClr val="333333"/>
                </a:solidFill>
                <a:latin typeface="Bahnschrift" panose="020B0502040204020203" pitchFamily="34" charset="0"/>
              </a:rPr>
              <a:t>Orta ve Büyük </a:t>
            </a:r>
            <a:r>
              <a:rPr lang="tr-TR" b="1" dirty="0">
                <a:solidFill>
                  <a:srgbClr val="333333"/>
                </a:solidFill>
                <a:latin typeface="Bahnschrift" panose="020B0502040204020203" pitchFamily="34" charset="0"/>
              </a:rPr>
              <a:t>Ölçekli - En fazla  36 AY </a:t>
            </a:r>
            <a:endParaRPr lang="tr-TR" sz="2800" b="1" dirty="0">
              <a:solidFill>
                <a:srgbClr val="333333"/>
              </a:solidFill>
              <a:latin typeface="Bahnschrift" panose="020B0502040204020203" pitchFamily="34" charset="0"/>
            </a:endParaRPr>
          </a:p>
          <a:p>
            <a:pPr marL="0" indent="0">
              <a:buNone/>
            </a:pPr>
            <a:endParaRPr lang="tr-TR" sz="10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  PROJE DESTEK ÜST LİMİTİ</a:t>
            </a:r>
          </a:p>
          <a:p>
            <a:pPr marL="0" indent="0">
              <a:buNone/>
            </a:pPr>
            <a:r>
              <a:rPr lang="tr-TR" sz="2400" b="1" dirty="0">
                <a:solidFill>
                  <a:srgbClr val="333333"/>
                </a:solidFill>
                <a:latin typeface="Bahnschrift" panose="020B0502040204020203" pitchFamily="34" charset="0"/>
              </a:rPr>
              <a:t>Küçük Ölçekli – 750.000 TL</a:t>
            </a:r>
          </a:p>
          <a:p>
            <a:pPr marL="0" indent="0">
              <a:buNone/>
            </a:pPr>
            <a:r>
              <a:rPr lang="tr-TR" sz="2400" b="1" dirty="0">
                <a:solidFill>
                  <a:srgbClr val="333333"/>
                </a:solidFill>
                <a:latin typeface="Bahnschrift" panose="020B0502040204020203" pitchFamily="34" charset="0"/>
              </a:rPr>
              <a:t>Orta Ölçekli – 1.500.000 TL</a:t>
            </a:r>
          </a:p>
          <a:p>
            <a:pPr marL="0" indent="0">
              <a:buNone/>
            </a:pPr>
            <a:r>
              <a:rPr lang="tr-TR" sz="2400" b="1" dirty="0">
                <a:solidFill>
                  <a:srgbClr val="333333"/>
                </a:solidFill>
                <a:latin typeface="Bahnschrift" panose="020B0502040204020203" pitchFamily="34" charset="0"/>
              </a:rPr>
              <a:t>Büyük Ölçekli – 3.750.000 TL</a:t>
            </a:r>
            <a:endParaRPr lang="tr-TR" sz="900" dirty="0">
              <a:latin typeface="Bahnschrift" panose="020B0502040204020203" pitchFamily="34" charset="0"/>
            </a:endParaRPr>
          </a:p>
          <a:p>
            <a:pPr marL="0" indent="0">
              <a:buNone/>
            </a:pPr>
            <a:r>
              <a:rPr lang="tr-TR" sz="1400" dirty="0">
                <a:latin typeface="Bahnschrift" panose="020B0502040204020203" pitchFamily="34" charset="0"/>
              </a:rPr>
              <a:t>(Burs dahil, proje teşvik ikramiyesi (PTİ) ve kurum hissesi hariç)</a:t>
            </a:r>
          </a:p>
          <a:p>
            <a:pPr marL="0" indent="0">
              <a:buNone/>
            </a:pPr>
            <a:endParaRPr lang="tr-TR" sz="14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  BAŞVURU TAKVİMİ</a:t>
            </a:r>
          </a:p>
          <a:p>
            <a:pPr marL="0" indent="0">
              <a:buNone/>
            </a:pPr>
            <a:r>
              <a:rPr lang="tr-TR" sz="1600" dirty="0">
                <a:latin typeface="Bahnschrift" panose="020B0502040204020203" pitchFamily="34" charset="0"/>
              </a:rPr>
              <a:t>Belirli bir zaman aralığı bulunmamakla birlikte açılan çağrılara göre değişmektedir.</a:t>
            </a:r>
          </a:p>
          <a:p>
            <a:pPr marL="0" indent="0" algn="l">
              <a:buNone/>
            </a:pPr>
            <a:endParaRPr lang="tr-TR" sz="1400" dirty="0">
              <a:solidFill>
                <a:srgbClr val="333333"/>
              </a:solidFill>
              <a:latin typeface="Bahnschrift" panose="020B0502040204020203" pitchFamily="34" charset="0"/>
            </a:endParaRPr>
          </a:p>
        </p:txBody>
      </p:sp>
      <p:pic>
        <p:nvPicPr>
          <p:cNvPr id="6" name="Grafik 5">
            <a:extLst>
              <a:ext uri="{FF2B5EF4-FFF2-40B4-BE49-F238E27FC236}">
                <a16:creationId xmlns:a16="http://schemas.microsoft.com/office/drawing/2014/main" id="{822997CF-53D4-2AC7-35ED-EC6B7A777A6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1F0342A2-C227-8D93-6874-71DC6EC17820}"/>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B935C4DE-9047-29D8-85E9-209AABE7913F}"/>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4</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AAC0554D-244B-DAC2-7F2E-4E3835960438}"/>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100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2" name="İçerik Yer Tutucusu 16">
            <a:extLst>
              <a:ext uri="{FF2B5EF4-FFF2-40B4-BE49-F238E27FC236}">
                <a16:creationId xmlns:a16="http://schemas.microsoft.com/office/drawing/2014/main" id="{D35D6F1D-0B69-4A5E-B35B-F97C863B7450}"/>
              </a:ext>
            </a:extLst>
          </p:cNvPr>
          <p:cNvSpPr txBox="1">
            <a:spLocks/>
          </p:cNvSpPr>
          <p:nvPr/>
        </p:nvSpPr>
        <p:spPr>
          <a:xfrm>
            <a:off x="6000336" y="1343117"/>
            <a:ext cx="5954487" cy="4800753"/>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b="1" dirty="0">
                <a:solidFill>
                  <a:srgbClr val="1F3864"/>
                </a:solidFill>
                <a:latin typeface="Bahnschrift" panose="020B0502040204020203" pitchFamily="34" charset="0"/>
              </a:rPr>
              <a:t>BURS MİKTARLARI</a:t>
            </a:r>
          </a:p>
          <a:p>
            <a:pPr marL="0" indent="0">
              <a:buFont typeface="Arial" panose="020B0604020202020204" pitchFamily="34" charset="0"/>
              <a:buNone/>
            </a:pPr>
            <a:r>
              <a:rPr lang="tr-TR" sz="1200" dirty="0">
                <a:latin typeface="Bahnschrift" panose="020B0502040204020203" pitchFamily="34" charset="0"/>
              </a:rPr>
              <a:t>1 Ocak 2026 itibariyle geçerli aylık üst sınırlar:</a:t>
            </a: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0" indent="0">
              <a:buFont typeface="Arial" panose="020B0604020202020204" pitchFamily="34" charset="0"/>
              <a:buNone/>
            </a:pPr>
            <a:endParaRPr lang="tr-TR" sz="1200" dirty="0">
              <a:latin typeface="Bahnschrift" panose="020B0502040204020203" pitchFamily="34" charset="0"/>
            </a:endParaRPr>
          </a:p>
          <a:p>
            <a:pPr marL="285750" indent="-285750"/>
            <a:endParaRPr lang="tr-TR" sz="1200" dirty="0">
              <a:solidFill>
                <a:srgbClr val="C00000"/>
              </a:solidFill>
              <a:latin typeface="Bahnschrift" panose="020B0502040204020203" pitchFamily="34" charset="0"/>
            </a:endParaRPr>
          </a:p>
          <a:p>
            <a:pPr marL="285750" indent="-285750"/>
            <a:endParaRPr lang="tr-TR" sz="1200" dirty="0">
              <a:solidFill>
                <a:srgbClr val="C00000"/>
              </a:solidFill>
              <a:latin typeface="Bahnschrift" panose="020B0502040204020203" pitchFamily="34" charset="0"/>
            </a:endParaRPr>
          </a:p>
          <a:p>
            <a:pPr marL="285750" indent="-285750"/>
            <a:endParaRPr lang="tr-TR" sz="1200" dirty="0">
              <a:solidFill>
                <a:srgbClr val="C00000"/>
              </a:solidFill>
              <a:latin typeface="Bahnschrift" panose="020B0502040204020203" pitchFamily="34" charset="0"/>
            </a:endParaRPr>
          </a:p>
        </p:txBody>
      </p:sp>
      <p:graphicFrame>
        <p:nvGraphicFramePr>
          <p:cNvPr id="7" name="Tablo 6">
            <a:extLst>
              <a:ext uri="{FF2B5EF4-FFF2-40B4-BE49-F238E27FC236}">
                <a16:creationId xmlns:a16="http://schemas.microsoft.com/office/drawing/2014/main" id="{4C6C585A-940F-E2B3-21E7-CA6CA2D6B6A0}"/>
              </a:ext>
            </a:extLst>
          </p:cNvPr>
          <p:cNvGraphicFramePr>
            <a:graphicFrameLocks noGrp="1"/>
          </p:cNvGraphicFramePr>
          <p:nvPr>
            <p:extLst>
              <p:ext uri="{D42A27DB-BD31-4B8C-83A1-F6EECF244321}">
                <p14:modId xmlns:p14="http://schemas.microsoft.com/office/powerpoint/2010/main" val="3144258105"/>
              </p:ext>
            </p:extLst>
          </p:nvPr>
        </p:nvGraphicFramePr>
        <p:xfrm>
          <a:off x="6128920" y="2446814"/>
          <a:ext cx="5453478" cy="2077558"/>
        </p:xfrm>
        <a:graphic>
          <a:graphicData uri="http://schemas.openxmlformats.org/drawingml/2006/table">
            <a:tbl>
              <a:tblPr firstRow="1" firstCol="1" bandRow="1">
                <a:tableStyleId>{5FD0F851-EC5A-4D38-B0AD-8093EC10F338}</a:tableStyleId>
              </a:tblPr>
              <a:tblGrid>
                <a:gridCol w="3361523">
                  <a:extLst>
                    <a:ext uri="{9D8B030D-6E8A-4147-A177-3AD203B41FA5}">
                      <a16:colId xmlns:a16="http://schemas.microsoft.com/office/drawing/2014/main" val="978817108"/>
                    </a:ext>
                  </a:extLst>
                </a:gridCol>
                <a:gridCol w="1085029">
                  <a:extLst>
                    <a:ext uri="{9D8B030D-6E8A-4147-A177-3AD203B41FA5}">
                      <a16:colId xmlns:a16="http://schemas.microsoft.com/office/drawing/2014/main" val="3472968538"/>
                    </a:ext>
                  </a:extLst>
                </a:gridCol>
                <a:gridCol w="1006926">
                  <a:extLst>
                    <a:ext uri="{9D8B030D-6E8A-4147-A177-3AD203B41FA5}">
                      <a16:colId xmlns:a16="http://schemas.microsoft.com/office/drawing/2014/main" val="631408359"/>
                    </a:ext>
                  </a:extLst>
                </a:gridCol>
              </a:tblGrid>
              <a:tr h="296794">
                <a:tc>
                  <a:txBody>
                    <a:bodyPr/>
                    <a:lstStyle/>
                    <a:p>
                      <a:pPr algn="just">
                        <a:spcBef>
                          <a:spcPts val="600"/>
                        </a:spcBef>
                        <a:spcAft>
                          <a:spcPts val="600"/>
                        </a:spcAft>
                        <a:buNone/>
                      </a:pPr>
                      <a:r>
                        <a:rPr lang="tr-TR" sz="1200" b="1" dirty="0">
                          <a:effectLst/>
                          <a:latin typeface="Bahnschrift" panose="020B0502040204020203" pitchFamily="34" charset="0"/>
                        </a:rPr>
                        <a:t>Öğrenim Durumu </a:t>
                      </a:r>
                      <a:endParaRPr lang="tr-TR" sz="1200" b="1"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b="1" dirty="0">
                          <a:effectLst/>
                          <a:latin typeface="Bahnschrift" panose="020B0502040204020203" pitchFamily="34" charset="0"/>
                        </a:rPr>
                        <a:t>Çalışmıyor</a:t>
                      </a:r>
                      <a:endParaRPr lang="tr-TR" sz="1200" b="1"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b="1" dirty="0">
                          <a:effectLst/>
                          <a:latin typeface="Bahnschrift" panose="020B0502040204020203" pitchFamily="34" charset="0"/>
                        </a:rPr>
                        <a:t>Çalışıyor</a:t>
                      </a:r>
                      <a:endParaRPr lang="tr-TR" sz="1200" b="1"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76672989"/>
                  </a:ext>
                </a:extLst>
              </a:tr>
              <a:tr h="296794">
                <a:tc>
                  <a:txBody>
                    <a:bodyPr/>
                    <a:lstStyle/>
                    <a:p>
                      <a:pPr algn="just">
                        <a:spcBef>
                          <a:spcPts val="600"/>
                        </a:spcBef>
                        <a:spcAft>
                          <a:spcPts val="600"/>
                        </a:spcAft>
                        <a:buNone/>
                      </a:pPr>
                      <a:r>
                        <a:rPr lang="tr-TR" sz="1200" dirty="0">
                          <a:effectLst/>
                          <a:latin typeface="Bahnschrift" panose="020B0502040204020203" pitchFamily="34" charset="0"/>
                        </a:rPr>
                        <a:t>Lisans Öğrencisi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6.000 TL</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006192129"/>
                  </a:ext>
                </a:extLst>
              </a:tr>
              <a:tr h="296794">
                <a:tc>
                  <a:txBody>
                    <a:bodyPr/>
                    <a:lstStyle/>
                    <a:p>
                      <a:pPr algn="just">
                        <a:spcBef>
                          <a:spcPts val="600"/>
                        </a:spcBef>
                        <a:spcAft>
                          <a:spcPts val="600"/>
                        </a:spcAft>
                        <a:buNone/>
                      </a:pPr>
                      <a:r>
                        <a:rPr lang="tr-TR" sz="1200" dirty="0">
                          <a:effectLst/>
                          <a:latin typeface="Bahnschrift" panose="020B0502040204020203" pitchFamily="34" charset="0"/>
                        </a:rPr>
                        <a:t>Yüksek Lisans Öğrencisi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22.500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6.000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919666626"/>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Öğrencisi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32.500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8.500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335193691"/>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Öğrencisi (İsteğe Bağlı Sigortalı)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37.780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93724111"/>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Sonrası Araştırmacı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43.500 TL</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a:effectLst/>
                          <a:latin typeface="Bahnschrift" panose="020B0502040204020203" pitchFamily="34" charset="0"/>
                        </a:rPr>
                        <a:t>—</a:t>
                      </a:r>
                      <a:endParaRPr lang="tr-TR" sz="120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966956945"/>
                  </a:ext>
                </a:extLst>
              </a:tr>
              <a:tr h="296794">
                <a:tc>
                  <a:txBody>
                    <a:bodyPr/>
                    <a:lstStyle/>
                    <a:p>
                      <a:pPr algn="just">
                        <a:spcBef>
                          <a:spcPts val="600"/>
                        </a:spcBef>
                        <a:spcAft>
                          <a:spcPts val="600"/>
                        </a:spcAft>
                        <a:buNone/>
                      </a:pPr>
                      <a:r>
                        <a:rPr lang="tr-TR" sz="1200" dirty="0">
                          <a:effectLst/>
                          <a:latin typeface="Bahnschrift" panose="020B0502040204020203" pitchFamily="34" charset="0"/>
                        </a:rPr>
                        <a:t>Doktora Sonrası (İsteğe Bağlı Sigortalı)                </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48.780 TL</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tc>
                  <a:txBody>
                    <a:bodyPr/>
                    <a:lstStyle/>
                    <a:p>
                      <a:pPr algn="just">
                        <a:spcBef>
                          <a:spcPts val="600"/>
                        </a:spcBef>
                        <a:spcAft>
                          <a:spcPts val="600"/>
                        </a:spcAft>
                        <a:buNone/>
                      </a:pPr>
                      <a:r>
                        <a:rPr lang="tr-TR" sz="1200" dirty="0">
                          <a:effectLst/>
                          <a:latin typeface="Bahnschrift" panose="020B0502040204020203" pitchFamily="34" charset="0"/>
                        </a:rPr>
                        <a:t>—</a:t>
                      </a:r>
                      <a:endParaRPr lang="tr-TR" sz="1200" dirty="0">
                        <a:effectLst/>
                        <a:latin typeface="Bahnschrift" panose="020B0502040204020203" pitchFamily="34" charset="0"/>
                        <a:ea typeface="Aptos" panose="020B00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949261818"/>
                  </a:ext>
                </a:extLst>
              </a:tr>
            </a:tbl>
          </a:graphicData>
        </a:graphic>
      </p:graphicFrame>
    </p:spTree>
    <p:extLst>
      <p:ext uri="{BB962C8B-B14F-4D97-AF65-F5344CB8AC3E}">
        <p14:creationId xmlns:p14="http://schemas.microsoft.com/office/powerpoint/2010/main" val="3489206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838202" y="1470411"/>
            <a:ext cx="10515598" cy="4351338"/>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3200" b="1" dirty="0">
                <a:solidFill>
                  <a:srgbClr val="1F3864"/>
                </a:solidFill>
                <a:latin typeface="Bahnschrift" panose="020B0502040204020203" pitchFamily="34" charset="0"/>
              </a:rPr>
              <a:t>KİMLER YÜRÜTÜCÜ OLABİLİR?</a:t>
            </a:r>
          </a:p>
          <a:p>
            <a:pPr marL="0" indent="0" algn="l">
              <a:buNone/>
            </a:pPr>
            <a:r>
              <a:rPr lang="tr-TR" sz="1600" b="1" dirty="0">
                <a:solidFill>
                  <a:srgbClr val="595959"/>
                </a:solidFill>
                <a:latin typeface="Bahnschrift" panose="020B0502040204020203" pitchFamily="34" charset="0"/>
              </a:rPr>
              <a:t>Proje yürütücüsü olmak için aşağıdaki koşullar aranır:</a:t>
            </a:r>
          </a:p>
          <a:p>
            <a:pPr marL="0" indent="0">
              <a:buNone/>
            </a:pPr>
            <a:endParaRPr lang="tr-TR" sz="1000" dirty="0">
              <a:latin typeface="Bahnschrift" panose="020B0502040204020203" pitchFamily="34" charset="0"/>
            </a:endParaRPr>
          </a:p>
          <a:p>
            <a:pPr marL="0" indent="0">
              <a:buNone/>
            </a:pPr>
            <a:r>
              <a:rPr lang="tr-TR" sz="1700" b="1" dirty="0">
                <a:solidFill>
                  <a:srgbClr val="1F3864"/>
                </a:solidFill>
                <a:latin typeface="Bahnschrift" panose="020B0502040204020203" pitchFamily="34" charset="0"/>
              </a:rPr>
              <a:t>✓  </a:t>
            </a:r>
            <a:r>
              <a:rPr lang="tr-TR" sz="1800" b="1" dirty="0">
                <a:solidFill>
                  <a:srgbClr val="1B3C6B"/>
                </a:solidFill>
                <a:latin typeface="Bahnschrift" panose="020B0502040204020203" pitchFamily="34" charset="0"/>
              </a:rPr>
              <a:t>Doktora/sanatta yeterlik/tıpta uzmanlık derecesine sahip olmaları </a:t>
            </a:r>
          </a:p>
          <a:p>
            <a:pPr marL="0" indent="0">
              <a:buNone/>
            </a:pPr>
            <a:r>
              <a:rPr lang="tr-TR" sz="1700" b="1" dirty="0">
                <a:solidFill>
                  <a:srgbClr val="1F3864"/>
                </a:solidFill>
                <a:latin typeface="Bahnschrift" panose="020B0502040204020203" pitchFamily="34" charset="0"/>
              </a:rPr>
              <a:t>✓  Projenin yürütüleceği kurumun kadrolu/tam zamanlı personeli olmak</a:t>
            </a:r>
          </a:p>
          <a:p>
            <a:pPr marL="0" indent="0" algn="l">
              <a:buNone/>
            </a:pPr>
            <a:r>
              <a:rPr lang="tr-TR" sz="1400" dirty="0">
                <a:solidFill>
                  <a:srgbClr val="595959"/>
                </a:solidFill>
                <a:latin typeface="Bahnschrift" panose="020B0502040204020203" pitchFamily="34" charset="0"/>
              </a:rPr>
              <a:t>   (yükseköğretim kurumu, kamu kurumu veya özel kuruluş)</a:t>
            </a:r>
          </a:p>
          <a:p>
            <a:pPr marL="0" indent="0" algn="l">
              <a:buNone/>
            </a:pPr>
            <a:r>
              <a:rPr lang="tr-TR" sz="1700" b="1" dirty="0">
                <a:solidFill>
                  <a:srgbClr val="1F3864"/>
                </a:solidFill>
                <a:latin typeface="Bahnschrift" panose="020B0502040204020203" pitchFamily="34" charset="0"/>
              </a:rPr>
              <a:t>✓  Türkiye Cumhuriyeti sınırları içerisinde ikamet etmek</a:t>
            </a:r>
          </a:p>
          <a:p>
            <a:pPr marL="0" indent="0" algn="l">
              <a:buNone/>
            </a:pPr>
            <a:r>
              <a:rPr lang="tr-TR" sz="1700" b="1" dirty="0">
                <a:solidFill>
                  <a:srgbClr val="1F3864"/>
                </a:solidFill>
                <a:latin typeface="Bahnschrift" panose="020B0502040204020203" pitchFamily="34" charset="0"/>
              </a:rPr>
              <a:t>✓  Özel kuruluşta proje yürütülecekse: Kuruluşta en az 6 ay görev almış olmak</a:t>
            </a:r>
          </a:p>
          <a:p>
            <a:pPr marL="0" indent="0">
              <a:buNone/>
            </a:pPr>
            <a:endParaRPr lang="tr-TR" sz="1000" dirty="0">
              <a:latin typeface="Bahnschrift" panose="020B0502040204020203" pitchFamily="34" charset="0"/>
            </a:endParaRPr>
          </a:p>
          <a:p>
            <a:pPr marL="0" indent="0" algn="l">
              <a:buNone/>
            </a:pPr>
            <a:r>
              <a:rPr lang="tr-TR" sz="1800" b="1" dirty="0">
                <a:solidFill>
                  <a:srgbClr val="C00000"/>
                </a:solidFill>
                <a:latin typeface="Bahnschrift" panose="020B0502040204020203" pitchFamily="34" charset="0"/>
              </a:rPr>
              <a:t>İSTİSNA GRUPLAR  (PTİ almamak koşuluyla)</a:t>
            </a:r>
          </a:p>
          <a:p>
            <a:pPr marL="285750" indent="-285750" algn="l">
              <a:buChar char="•"/>
            </a:pPr>
            <a:r>
              <a:rPr lang="tr-TR" sz="1500" dirty="0">
                <a:latin typeface="Bahnschrift" panose="020B0502040204020203" pitchFamily="34" charset="0"/>
              </a:rPr>
              <a:t>•  Emekliler — kadrolu çalışma şartı aranmaz</a:t>
            </a:r>
          </a:p>
          <a:p>
            <a:pPr marL="0" indent="0" algn="l">
              <a:buNone/>
            </a:pPr>
            <a:endParaRPr lang="tr-TR" sz="1500" dirty="0">
              <a:latin typeface="Bahnschrift" panose="020B0502040204020203" pitchFamily="34" charset="0"/>
            </a:endParaRPr>
          </a:p>
        </p:txBody>
      </p:sp>
      <p:pic>
        <p:nvPicPr>
          <p:cNvPr id="6" name="Grafik 5">
            <a:extLst>
              <a:ext uri="{FF2B5EF4-FFF2-40B4-BE49-F238E27FC236}">
                <a16:creationId xmlns:a16="http://schemas.microsoft.com/office/drawing/2014/main" id="{334A9E32-C1FB-AA10-261B-C71371CBEA2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6FACD0B9-9CC9-EBEA-2762-3E642D6A311C}"/>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4259BEAF-EF51-D425-EDAB-7B5D183C9FF4}"/>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5</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800B634B-2ACB-314F-1E4D-85281B44769C}"/>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68206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304802" y="1145254"/>
            <a:ext cx="5857873" cy="5259228"/>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lgn="l">
              <a:buNone/>
            </a:pPr>
            <a:r>
              <a:rPr lang="tr-TR" sz="3200" b="1" dirty="0">
                <a:solidFill>
                  <a:srgbClr val="1F3864"/>
                </a:solidFill>
                <a:latin typeface="Bahnschrift" panose="020B0502040204020203" pitchFamily="34" charset="0"/>
              </a:rPr>
              <a:t>ARAŞTIRMACI &amp; DANIŞMAN</a:t>
            </a:r>
          </a:p>
          <a:p>
            <a:pPr marL="0" indent="0">
              <a:buNone/>
            </a:pPr>
            <a:endParaRPr lang="tr-TR" sz="1000" dirty="0">
              <a:latin typeface="Bahnschrift" panose="020B0502040204020203" pitchFamily="34" charset="0"/>
            </a:endParaRPr>
          </a:p>
          <a:p>
            <a:pPr marL="0" indent="0" algn="l">
              <a:buNone/>
            </a:pPr>
            <a:r>
              <a:rPr lang="tr-TR" sz="2000" b="1" dirty="0">
                <a:solidFill>
                  <a:srgbClr val="1F3864"/>
                </a:solidFill>
                <a:latin typeface="Bahnschrift" panose="020B0502040204020203" pitchFamily="34" charset="0"/>
              </a:rPr>
              <a:t>ORTAK KOŞULLAR</a:t>
            </a:r>
          </a:p>
          <a:p>
            <a:pPr marL="285750" indent="-285750" algn="l">
              <a:buChar char="•"/>
            </a:pPr>
            <a:r>
              <a:rPr lang="tr-TR" sz="1600" dirty="0">
                <a:latin typeface="Bahnschrift" panose="020B0502040204020203" pitchFamily="34" charset="0"/>
              </a:rPr>
              <a:t>•  En az 4 yıllık lisans eğitimi</a:t>
            </a:r>
          </a:p>
          <a:p>
            <a:pPr marL="285750" indent="-285750" algn="l">
              <a:buChar char="•"/>
            </a:pPr>
            <a:r>
              <a:rPr lang="tr-TR" sz="1600" dirty="0">
                <a:latin typeface="Bahnschrift" panose="020B0502040204020203" pitchFamily="34" charset="0"/>
              </a:rPr>
              <a:t>•  Kurumun kadrolu/tam zamanlı personeli</a:t>
            </a:r>
          </a:p>
          <a:p>
            <a:pPr marL="285750" indent="-285750" algn="l">
              <a:buChar char="•"/>
            </a:pPr>
            <a:r>
              <a:rPr lang="tr-TR" sz="1600" dirty="0">
                <a:latin typeface="Bahnschrift" panose="020B0502040204020203" pitchFamily="34" charset="0"/>
              </a:rPr>
              <a:t>•  Türkiye sınırları içinde ikamet</a:t>
            </a:r>
          </a:p>
          <a:p>
            <a:pPr marL="0" indent="0">
              <a:buNone/>
            </a:pPr>
            <a:endParaRPr lang="tr-TR" sz="1000" dirty="0">
              <a:latin typeface="Bahnschrift" panose="020B0502040204020203" pitchFamily="34" charset="0"/>
            </a:endParaRPr>
          </a:p>
          <a:p>
            <a:pPr marL="0" indent="0" algn="l">
              <a:buNone/>
            </a:pPr>
            <a:r>
              <a:rPr lang="tr-TR" sz="2000" b="1" dirty="0">
                <a:solidFill>
                  <a:srgbClr val="C00000"/>
                </a:solidFill>
                <a:latin typeface="Bahnschrift" panose="020B0502040204020203" pitchFamily="34" charset="0"/>
              </a:rPr>
              <a:t>DANIŞMAN TANIMI</a:t>
            </a:r>
          </a:p>
          <a:p>
            <a:pPr marL="0" indent="0" algn="l">
              <a:buNone/>
            </a:pPr>
            <a:r>
              <a:rPr lang="tr-TR" sz="1500" dirty="0">
                <a:solidFill>
                  <a:srgbClr val="333333"/>
                </a:solidFill>
                <a:latin typeface="Bahnschrift" panose="020B0502040204020203" pitchFamily="34" charset="0"/>
              </a:rPr>
              <a:t>Projenin özel uzmanlık gerektiren tali konularında bilgisinden yararlanılan kişi.</a:t>
            </a:r>
          </a:p>
          <a:p>
            <a:pPr marL="285750" indent="-285750" algn="l">
              <a:buChar char="•"/>
            </a:pPr>
            <a:r>
              <a:rPr lang="tr-TR" sz="1500" dirty="0">
                <a:latin typeface="Bahnschrift" panose="020B0502040204020203" pitchFamily="34" charset="0"/>
              </a:rPr>
              <a:t>•  Danışman sayısı = özel uzmanlık konusu sayısı</a:t>
            </a:r>
          </a:p>
          <a:p>
            <a:pPr marL="285750" indent="-285750" algn="l">
              <a:buChar char="•"/>
            </a:pPr>
            <a:r>
              <a:rPr lang="tr-TR" sz="1500" dirty="0">
                <a:latin typeface="Bahnschrift" panose="020B0502040204020203" pitchFamily="34" charset="0"/>
              </a:rPr>
              <a:t>•  Katkı oranı %10'un altındaki kişiler araştırmacı olamaz (danışman olabilir)</a:t>
            </a:r>
          </a:p>
          <a:p>
            <a:pPr marL="0" indent="0">
              <a:buNone/>
            </a:pPr>
            <a:endParaRPr lang="tr-TR" sz="1000" dirty="0">
              <a:latin typeface="Bahnschrift" panose="020B0502040204020203" pitchFamily="34" charset="0"/>
            </a:endParaRPr>
          </a:p>
          <a:p>
            <a:pPr marL="0" indent="0" algn="l">
              <a:buNone/>
            </a:pPr>
            <a:r>
              <a:rPr lang="tr-TR" sz="1800" b="1" dirty="0">
                <a:solidFill>
                  <a:srgbClr val="1F3864"/>
                </a:solidFill>
                <a:latin typeface="Bahnschrift" panose="020B0502040204020203" pitchFamily="34" charset="0"/>
              </a:rPr>
              <a:t>İSTİSNAİ DURUMLAR</a:t>
            </a:r>
          </a:p>
          <a:p>
            <a:pPr marL="285750" indent="-285750" algn="l">
              <a:buChar char="•"/>
            </a:pPr>
            <a:r>
              <a:rPr lang="tr-TR" sz="1500" dirty="0">
                <a:latin typeface="Bahnschrift" panose="020B0502040204020203" pitchFamily="34" charset="0"/>
              </a:rPr>
              <a:t>Emekliler: Kadro aranmaz, araştırmacı &amp; danışman olabilir (</a:t>
            </a:r>
            <a:r>
              <a:rPr lang="tr-TR" sz="1500" dirty="0" err="1">
                <a:latin typeface="Bahnschrift" panose="020B0502040204020203" pitchFamily="34" charset="0"/>
              </a:rPr>
              <a:t>PTİ'siz</a:t>
            </a:r>
            <a:r>
              <a:rPr lang="tr-TR" sz="1500" dirty="0">
                <a:latin typeface="Bahnschrift" panose="020B0502040204020203" pitchFamily="34" charset="0"/>
              </a:rPr>
              <a:t>)</a:t>
            </a:r>
          </a:p>
        </p:txBody>
      </p:sp>
      <p:pic>
        <p:nvPicPr>
          <p:cNvPr id="6" name="Grafik 5">
            <a:extLst>
              <a:ext uri="{FF2B5EF4-FFF2-40B4-BE49-F238E27FC236}">
                <a16:creationId xmlns:a16="http://schemas.microsoft.com/office/drawing/2014/main" id="{8E511800-2281-C50F-DA7A-465C282702B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6CF305B8-44DD-3F0A-95B3-B810A05F3779}"/>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6F228D2D-B619-DCFF-68FF-938240850E5E}"/>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6</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3673C735-47C5-160B-0372-FBF56D0D94FE}"/>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2" name="İçerik Yer Tutucusu 16">
            <a:extLst>
              <a:ext uri="{FF2B5EF4-FFF2-40B4-BE49-F238E27FC236}">
                <a16:creationId xmlns:a16="http://schemas.microsoft.com/office/drawing/2014/main" id="{D35D6F1D-0B69-4A5E-B35B-F97C863B7450}"/>
              </a:ext>
            </a:extLst>
          </p:cNvPr>
          <p:cNvSpPr txBox="1">
            <a:spLocks/>
          </p:cNvSpPr>
          <p:nvPr/>
        </p:nvSpPr>
        <p:spPr>
          <a:xfrm>
            <a:off x="6353175" y="1244186"/>
            <a:ext cx="5438775" cy="5160296"/>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3200" b="1" dirty="0">
                <a:solidFill>
                  <a:srgbClr val="1F3864"/>
                </a:solidFill>
                <a:latin typeface="Bahnschrift" panose="020B0502040204020203" pitchFamily="34" charset="0"/>
              </a:rPr>
              <a:t>YURT DIŞI ARAŞTIRMACI &amp; BURSİYER</a:t>
            </a:r>
          </a:p>
          <a:p>
            <a:pPr marL="0" indent="0">
              <a:buFont typeface="Arial" panose="020B0604020202020204" pitchFamily="34" charset="0"/>
              <a:buNone/>
            </a:pPr>
            <a:endParaRPr lang="tr-TR" sz="1000" dirty="0">
              <a:latin typeface="Bahnschrift" panose="020B0502040204020203" pitchFamily="34" charset="0"/>
            </a:endParaRPr>
          </a:p>
          <a:p>
            <a:pPr marL="0" indent="0">
              <a:buFont typeface="Arial" panose="020B0604020202020204" pitchFamily="34" charset="0"/>
              <a:buNone/>
            </a:pPr>
            <a:r>
              <a:rPr lang="tr-TR" sz="1900" b="1" dirty="0">
                <a:solidFill>
                  <a:srgbClr val="C00000"/>
                </a:solidFill>
                <a:latin typeface="Bahnschrift" panose="020B0502040204020203" pitchFamily="34" charset="0"/>
              </a:rPr>
              <a:t>🌍  YURT DIŞI ARAŞTIRMACI</a:t>
            </a:r>
          </a:p>
          <a:p>
            <a:pPr marL="285750" indent="-285750"/>
            <a:r>
              <a:rPr lang="tr-TR" sz="1300" dirty="0">
                <a:solidFill>
                  <a:srgbClr val="333333"/>
                </a:solidFill>
                <a:latin typeface="Bahnschrift" panose="020B0502040204020203" pitchFamily="34" charset="0"/>
              </a:rPr>
              <a:t>Türkiye'deki yetkinliğin sınırlı kaldığı alanda uzman olmalı</a:t>
            </a:r>
          </a:p>
          <a:p>
            <a:pPr marL="285750" indent="-285750"/>
            <a:r>
              <a:rPr lang="tr-TR" sz="1300" dirty="0">
                <a:solidFill>
                  <a:srgbClr val="333333"/>
                </a:solidFill>
                <a:latin typeface="Bahnschrift" panose="020B0502040204020203" pitchFamily="34" charset="0"/>
              </a:rPr>
              <a:t>Seyahat masrafları projeden karşılanır</a:t>
            </a:r>
          </a:p>
          <a:p>
            <a:pPr marL="285750" indent="-285750"/>
            <a:r>
              <a:rPr lang="tr-TR" sz="1300" dirty="0">
                <a:latin typeface="Bahnschrift" panose="020B0502040204020203" pitchFamily="34" charset="0"/>
              </a:rPr>
              <a:t>Proje süresince en az bir kez ve her ziyarette yol dahil 30 gün veya daha uzun sürelerde projede görev almak üzere Türkiye’ye gelmeleri gerekmektedir</a:t>
            </a:r>
            <a:endParaRPr lang="tr-TR" sz="1300" dirty="0">
              <a:solidFill>
                <a:srgbClr val="333333"/>
              </a:solidFill>
              <a:latin typeface="Bahnschrift" panose="020B0502040204020203" pitchFamily="34" charset="0"/>
            </a:endParaRPr>
          </a:p>
          <a:p>
            <a:pPr marL="285750" indent="-285750"/>
            <a:r>
              <a:rPr lang="tr-TR" sz="1300" dirty="0">
                <a:solidFill>
                  <a:srgbClr val="333333"/>
                </a:solidFill>
                <a:latin typeface="Bahnschrift" panose="020B0502040204020203" pitchFamily="34" charset="0"/>
              </a:rPr>
              <a:t>Ücret: Yurt dışı brüt aylığın %50'si (hizmet alımı olarak)</a:t>
            </a:r>
          </a:p>
          <a:p>
            <a:pPr marL="285750" indent="-285750"/>
            <a:r>
              <a:rPr lang="tr-TR" sz="1300" dirty="0">
                <a:solidFill>
                  <a:srgbClr val="333333"/>
                </a:solidFill>
                <a:latin typeface="Bahnschrift" panose="020B0502040204020203" pitchFamily="34" charset="0"/>
              </a:rPr>
              <a:t>Birden çok projede yer alabilir, tek projeden ücret alır</a:t>
            </a:r>
          </a:p>
          <a:p>
            <a:pPr marL="0" indent="0">
              <a:buFont typeface="Arial" panose="020B0604020202020204" pitchFamily="34" charset="0"/>
              <a:buNone/>
            </a:pPr>
            <a:r>
              <a:rPr lang="tr-TR" sz="1900" b="1" dirty="0">
                <a:solidFill>
                  <a:srgbClr val="C00000"/>
                </a:solidFill>
                <a:latin typeface="Bahnschrift" panose="020B0502040204020203" pitchFamily="34" charset="0"/>
              </a:rPr>
              <a:t>🌍  YURT DIŞI DANIŞMAN</a:t>
            </a:r>
          </a:p>
          <a:p>
            <a:pPr marL="285750" indent="-285750"/>
            <a:r>
              <a:rPr lang="tr-TR" sz="1300" dirty="0">
                <a:solidFill>
                  <a:srgbClr val="333333"/>
                </a:solidFill>
                <a:latin typeface="Bahnschrift" panose="020B0502040204020203" pitchFamily="34" charset="0"/>
              </a:rPr>
              <a:t>Ücret ve PTİ alamaz   •   Türkiye'de bulunma şartı yoktur</a:t>
            </a:r>
          </a:p>
          <a:p>
            <a:pPr marL="0" indent="0">
              <a:buFont typeface="Arial" panose="020B0604020202020204" pitchFamily="34" charset="0"/>
              <a:buNone/>
            </a:pPr>
            <a:r>
              <a:rPr lang="tr-TR" sz="1900" b="1" dirty="0">
                <a:solidFill>
                  <a:srgbClr val="1F3864"/>
                </a:solidFill>
                <a:latin typeface="Bahnschrift" panose="020B0502040204020203" pitchFamily="34" charset="0"/>
              </a:rPr>
              <a:t>🎓  BURSİYER OLABİLECEKLER</a:t>
            </a:r>
          </a:p>
          <a:p>
            <a:pPr marL="285750" indent="-285750"/>
            <a:r>
              <a:rPr lang="tr-TR" sz="1300" dirty="0">
                <a:latin typeface="Bahnschrift" panose="020B0502040204020203" pitchFamily="34" charset="0"/>
              </a:rPr>
              <a:t>Lisans, yüksek lisans ve doktora öğrencileri</a:t>
            </a:r>
          </a:p>
          <a:p>
            <a:pPr marL="285750" indent="-285750"/>
            <a:r>
              <a:rPr lang="tr-TR" sz="1300" dirty="0">
                <a:latin typeface="Bahnschrift" panose="020B0502040204020203" pitchFamily="34" charset="0"/>
              </a:rPr>
              <a:t>Öğrenci statüsündeki araştırma görevlileri</a:t>
            </a:r>
          </a:p>
          <a:p>
            <a:pPr marL="285750" indent="-285750"/>
            <a:r>
              <a:rPr lang="tr-TR" sz="1300" dirty="0">
                <a:latin typeface="Bahnschrift" panose="020B0502040204020203" pitchFamily="34" charset="0"/>
              </a:rPr>
              <a:t>Doktora sonrası araştırmacılar </a:t>
            </a:r>
            <a:r>
              <a:rPr lang="tr-TR" sz="1200" dirty="0">
                <a:latin typeface="Bahnschrift" panose="020B0502040204020203" pitchFamily="34" charset="0"/>
              </a:rPr>
              <a:t>(Özel öğrenciler ve hazırlık öğrencileri hariç)</a:t>
            </a:r>
          </a:p>
          <a:p>
            <a:pPr marL="0" indent="0">
              <a:buFont typeface="Arial" panose="020B0604020202020204" pitchFamily="34" charset="0"/>
              <a:buNone/>
            </a:pPr>
            <a:endParaRPr lang="tr-TR" sz="600" dirty="0">
              <a:latin typeface="Bahnschrift" panose="020B0502040204020203" pitchFamily="34" charset="0"/>
            </a:endParaRPr>
          </a:p>
          <a:p>
            <a:pPr marL="0" indent="0">
              <a:buFont typeface="Arial" panose="020B0604020202020204" pitchFamily="34" charset="0"/>
              <a:buNone/>
            </a:pPr>
            <a:r>
              <a:rPr lang="tr-TR" sz="1300" dirty="0">
                <a:latin typeface="Bahnschrift" panose="020B0502040204020203" pitchFamily="34" charset="0"/>
              </a:rPr>
              <a:t>Doktora sonrası bursiyer için:  Doktoradan sonra 7 yıldan fazla geçmemiş olmalı.</a:t>
            </a:r>
          </a:p>
          <a:p>
            <a:pPr marL="0" indent="0">
              <a:buFont typeface="Arial" panose="020B0604020202020204" pitchFamily="34" charset="0"/>
              <a:buNone/>
            </a:pPr>
            <a:r>
              <a:rPr lang="tr-TR" sz="1300" dirty="0">
                <a:latin typeface="Bahnschrift" panose="020B0502040204020203" pitchFamily="34" charset="0"/>
              </a:rPr>
              <a:t> Doktora veya eşdeğer bir dereceye sahip olup herhangi bir kurum/kuruluşta çalışmama koşulu olmalı.</a:t>
            </a:r>
          </a:p>
          <a:p>
            <a:pPr marL="0" indent="0">
              <a:buFont typeface="Arial" panose="020B0604020202020204" pitchFamily="34" charset="0"/>
              <a:buNone/>
            </a:pPr>
            <a:r>
              <a:rPr lang="tr-TR" sz="1300" dirty="0">
                <a:latin typeface="Bahnschrift" panose="020B0502040204020203" pitchFamily="34" charset="0"/>
              </a:rPr>
              <a:t>Kadın araştırmacılar için doğum başına +1 yıl ek süre verilir.</a:t>
            </a:r>
          </a:p>
        </p:txBody>
      </p:sp>
    </p:spTree>
    <p:extLst>
      <p:ext uri="{BB962C8B-B14F-4D97-AF65-F5344CB8AC3E}">
        <p14:creationId xmlns:p14="http://schemas.microsoft.com/office/powerpoint/2010/main" val="503849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D35D6F1D-0B69-4A5E-B35B-F97C863B7450}"/>
              </a:ext>
            </a:extLst>
          </p:cNvPr>
          <p:cNvSpPr>
            <a:spLocks noGrp="1"/>
          </p:cNvSpPr>
          <p:nvPr>
            <p:ph idx="1"/>
          </p:nvPr>
        </p:nvSpPr>
        <p:spPr>
          <a:xfrm>
            <a:off x="283072" y="2173076"/>
            <a:ext cx="5580015" cy="4174104"/>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2400" b="1" dirty="0">
                <a:solidFill>
                  <a:srgbClr val="1F3864"/>
                </a:solidFill>
                <a:latin typeface="Bahnschrift" panose="020B0502040204020203" pitchFamily="34" charset="0"/>
              </a:rPr>
              <a:t>Tek proje olması durumunda</a:t>
            </a:r>
          </a:p>
          <a:p>
            <a:pPr marL="0" indent="0">
              <a:buNone/>
            </a:pPr>
            <a:endParaRPr lang="tr-TR" sz="1600" dirty="0">
              <a:latin typeface="Bahnschrift" panose="020B0502040204020203" pitchFamily="34" charset="0"/>
            </a:endParaRPr>
          </a:p>
          <a:p>
            <a:pPr marL="0" indent="0">
              <a:buNone/>
            </a:pPr>
            <a:r>
              <a:rPr lang="tr-TR" sz="1600" b="1" dirty="0">
                <a:solidFill>
                  <a:srgbClr val="C00000"/>
                </a:solidFill>
                <a:latin typeface="Bahnschrift" panose="020B0502040204020203" pitchFamily="34" charset="0"/>
              </a:rPr>
              <a:t>Yürütücü:  </a:t>
            </a:r>
            <a:r>
              <a:rPr lang="tr-TR" sz="1600" dirty="0">
                <a:solidFill>
                  <a:srgbClr val="333333"/>
                </a:solidFill>
                <a:latin typeface="Bahnschrift" panose="020B0502040204020203" pitchFamily="34" charset="0"/>
              </a:rPr>
              <a:t>Tek proje yürütücü vardır.</a:t>
            </a:r>
          </a:p>
          <a:p>
            <a:pPr marL="0" indent="0">
              <a:buNone/>
            </a:pPr>
            <a:endParaRPr lang="tr-TR" sz="1600" dirty="0">
              <a:solidFill>
                <a:srgbClr val="333333"/>
              </a:solidFill>
              <a:latin typeface="Bahnschrift" panose="020B0502040204020203" pitchFamily="34" charset="0"/>
            </a:endParaRPr>
          </a:p>
          <a:p>
            <a:pPr marL="0" indent="0">
              <a:buNone/>
            </a:pPr>
            <a:r>
              <a:rPr lang="tr-TR" sz="1600" b="1" dirty="0">
                <a:solidFill>
                  <a:srgbClr val="C00000"/>
                </a:solidFill>
                <a:latin typeface="Bahnschrift" panose="020B0502040204020203" pitchFamily="34" charset="0"/>
              </a:rPr>
              <a:t>Ölçek : </a:t>
            </a:r>
            <a:r>
              <a:rPr lang="tr-TR" sz="1600" dirty="0">
                <a:latin typeface="Bahnschrift" panose="020B0502040204020203" pitchFamily="34" charset="0"/>
              </a:rPr>
              <a:t>Ölçek sınırlaması yoktur. Tüm ölçeklerde (küçük, orta, büyük), tek projeden oluşan öneriler sunulabilir.</a:t>
            </a:r>
            <a:endParaRPr lang="tr-TR" sz="1600" dirty="0">
              <a:solidFill>
                <a:srgbClr val="333333"/>
              </a:solidFill>
              <a:latin typeface="Bahnschrift" panose="020B0502040204020203" pitchFamily="34" charset="0"/>
            </a:endParaRPr>
          </a:p>
          <a:p>
            <a:pPr marL="0" indent="0">
              <a:buNone/>
            </a:pPr>
            <a:endParaRPr lang="tr-TR" sz="1600" dirty="0">
              <a:latin typeface="Bahnschrift" panose="020B0502040204020203" pitchFamily="34" charset="0"/>
            </a:endParaRPr>
          </a:p>
          <a:p>
            <a:pPr marL="0" indent="0">
              <a:buNone/>
            </a:pPr>
            <a:r>
              <a:rPr lang="tr-TR" sz="1600" b="1" dirty="0">
                <a:solidFill>
                  <a:srgbClr val="C00000"/>
                </a:solidFill>
                <a:latin typeface="Bahnschrift" panose="020B0502040204020203" pitchFamily="34" charset="0"/>
              </a:rPr>
              <a:t>Bütçe :</a:t>
            </a:r>
            <a:r>
              <a:rPr lang="tr-TR" sz="1600" dirty="0">
                <a:latin typeface="Bahnschrift" panose="020B0502040204020203" pitchFamily="34" charset="0"/>
              </a:rPr>
              <a:t> İki aşamayı da başarı ile geçerek yürürlüğe alınan projelerde, proje bütçesi tek bir proje hesabına transfer edilir.</a:t>
            </a:r>
            <a:r>
              <a:rPr lang="tr-TR" sz="1600" b="1" dirty="0">
                <a:solidFill>
                  <a:srgbClr val="C00000"/>
                </a:solidFill>
                <a:latin typeface="Bahnschrift" panose="020B0502040204020203" pitchFamily="34" charset="0"/>
              </a:rPr>
              <a:t> </a:t>
            </a:r>
            <a:r>
              <a:rPr lang="tr-TR" sz="1600" dirty="0">
                <a:latin typeface="Bahnschrift" panose="020B0502040204020203" pitchFamily="34" charset="0"/>
              </a:rPr>
              <a:t>Proje kapsamında yapılan harcamalar, tek bir kurum tarafından (yürütücü kuruluş) yapılabilir. Satın alınan taşınmazlar ilgili kurumun ayniyatına kaydedilir. </a:t>
            </a:r>
            <a:endParaRPr lang="tr-TR" sz="1600" b="1" dirty="0">
              <a:solidFill>
                <a:srgbClr val="C00000"/>
              </a:solidFill>
              <a:latin typeface="Bahnschrift" panose="020B0502040204020203" pitchFamily="34" charset="0"/>
            </a:endParaRPr>
          </a:p>
          <a:p>
            <a:pPr marL="0" indent="0">
              <a:buNone/>
            </a:pPr>
            <a:endParaRPr lang="tr-TR" sz="1600" b="1" dirty="0">
              <a:solidFill>
                <a:srgbClr val="C00000"/>
              </a:solidFill>
              <a:latin typeface="Bahnschrift" panose="020B0502040204020203" pitchFamily="34" charset="0"/>
            </a:endParaRPr>
          </a:p>
          <a:p>
            <a:pPr marL="0" indent="0">
              <a:buNone/>
            </a:pPr>
            <a:endParaRPr lang="tr-TR" sz="1000" dirty="0">
              <a:latin typeface="Bahnschrift" panose="020B0502040204020203" pitchFamily="34" charset="0"/>
            </a:endParaRPr>
          </a:p>
        </p:txBody>
      </p:sp>
      <p:pic>
        <p:nvPicPr>
          <p:cNvPr id="8" name="Grafik 7">
            <a:extLst>
              <a:ext uri="{FF2B5EF4-FFF2-40B4-BE49-F238E27FC236}">
                <a16:creationId xmlns:a16="http://schemas.microsoft.com/office/drawing/2014/main" id="{2E39F453-A4F1-95C9-18A2-A0127781935D}"/>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12" name="Metin kutusu 11">
            <a:extLst>
              <a:ext uri="{FF2B5EF4-FFF2-40B4-BE49-F238E27FC236}">
                <a16:creationId xmlns:a16="http://schemas.microsoft.com/office/drawing/2014/main" id="{C9624FF8-B8FD-8124-5B08-0DD8FCB00A4B}"/>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3" name="Slayt Numarası Yer Tutucusu 1">
            <a:extLst>
              <a:ext uri="{FF2B5EF4-FFF2-40B4-BE49-F238E27FC236}">
                <a16:creationId xmlns:a16="http://schemas.microsoft.com/office/drawing/2014/main" id="{1070A02A-A4B1-3FAA-4273-8DE44FDCD123}"/>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7</a:t>
            </a:fld>
            <a:r>
              <a:rPr lang="tr-TR" dirty="0">
                <a:solidFill>
                  <a:schemeClr val="bg1"/>
                </a:solidFill>
                <a:latin typeface="Bahnschrift" panose="020B0502040204020203" pitchFamily="34" charset="0"/>
              </a:rPr>
              <a:t>/19</a:t>
            </a:r>
          </a:p>
        </p:txBody>
      </p:sp>
      <p:sp>
        <p:nvSpPr>
          <p:cNvPr id="14" name="Alt Bilgi Yer Tutucusu 2">
            <a:extLst>
              <a:ext uri="{FF2B5EF4-FFF2-40B4-BE49-F238E27FC236}">
                <a16:creationId xmlns:a16="http://schemas.microsoft.com/office/drawing/2014/main" id="{5CAFE118-DCF6-62BC-FA65-D7E486002FE6}"/>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4" name="İçerik Yer Tutucusu 16">
            <a:extLst>
              <a:ext uri="{FF2B5EF4-FFF2-40B4-BE49-F238E27FC236}">
                <a16:creationId xmlns:a16="http://schemas.microsoft.com/office/drawing/2014/main" id="{781D549F-921F-2DC2-A791-8DBB6D62DE52}"/>
              </a:ext>
            </a:extLst>
          </p:cNvPr>
          <p:cNvSpPr txBox="1">
            <a:spLocks/>
          </p:cNvSpPr>
          <p:nvPr/>
        </p:nvSpPr>
        <p:spPr>
          <a:xfrm>
            <a:off x="6096000" y="2173075"/>
            <a:ext cx="5949711" cy="4174105"/>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tr-TR" sz="2400" b="1" dirty="0">
                <a:solidFill>
                  <a:srgbClr val="1F3864"/>
                </a:solidFill>
                <a:latin typeface="Bahnschrift" panose="020B0502040204020203" pitchFamily="34" charset="0"/>
              </a:rPr>
              <a:t>Alt projeler olması durumunda</a:t>
            </a:r>
          </a:p>
          <a:p>
            <a:pPr marL="0" indent="0">
              <a:buNone/>
            </a:pPr>
            <a:r>
              <a:rPr lang="tr-TR" sz="1600" b="1" dirty="0">
                <a:solidFill>
                  <a:srgbClr val="C00000"/>
                </a:solidFill>
                <a:latin typeface="Bahnschrift" panose="020B0502040204020203" pitchFamily="34" charset="0"/>
              </a:rPr>
              <a:t>Yürütücü: </a:t>
            </a:r>
            <a:r>
              <a:rPr lang="tr-TR" sz="1600" dirty="0">
                <a:latin typeface="Bahnschrift" panose="020B0502040204020203" pitchFamily="34" charset="0"/>
              </a:rPr>
              <a:t>Tanımlanan her bir alt projenin bir yürütücüsü vardır. Proje yürütücüleri arasında yapılan protokolle belirlenen ve projenin yönetiminden TÜBİTAK’a karşı sorumlu yürütücü “Yönetici” olarak; yöneticinin yer aldığı alt proje ise “Ana Proje” olarak adlandırılır. Başvurularda, ana projeye ek olarak farklı kurum/kuruluşlardan ya da aynı üniversitenin farklı fakülte/enstitülerinden en fazla 3 alt proje tanımlanabilir.</a:t>
            </a:r>
          </a:p>
          <a:p>
            <a:pPr marL="0" indent="0">
              <a:buNone/>
            </a:pPr>
            <a:r>
              <a:rPr lang="tr-TR" sz="1600" b="1" dirty="0">
                <a:solidFill>
                  <a:srgbClr val="C00000"/>
                </a:solidFill>
                <a:latin typeface="Bahnschrift" panose="020B0502040204020203" pitchFamily="34" charset="0"/>
              </a:rPr>
              <a:t>Ölçek : </a:t>
            </a:r>
            <a:r>
              <a:rPr lang="tr-TR" sz="1600" dirty="0">
                <a:latin typeface="Bahnschrift" panose="020B0502040204020203" pitchFamily="34" charset="0"/>
              </a:rPr>
              <a:t>Ölçek sınırlaması vardır. Küçük ölçekli projelerde alt proje tanımlanamaz.</a:t>
            </a:r>
          </a:p>
          <a:p>
            <a:pPr marL="0" indent="0">
              <a:buNone/>
            </a:pPr>
            <a:r>
              <a:rPr lang="tr-TR" sz="1600" b="1" dirty="0">
                <a:solidFill>
                  <a:srgbClr val="C00000"/>
                </a:solidFill>
                <a:latin typeface="Bahnschrift" panose="020B0502040204020203" pitchFamily="34" charset="0"/>
              </a:rPr>
              <a:t>Bütçe :</a:t>
            </a:r>
            <a:r>
              <a:rPr lang="tr-TR" sz="1600" dirty="0">
                <a:latin typeface="Bahnschrift" panose="020B0502040204020203" pitchFamily="34" charset="0"/>
              </a:rPr>
              <a:t> Alt projeler için ayrı proje hesapları açılır. Her alt proje için onaylanan proje bütçeleri, ilgili alt projelerin hesaplarına ayrı ayrı transfer edilir. Her bir alt proje, kendisine transfer edilen bütçeyi ana proje ile koordineli bir şekilde kullanır. Proje kapsamında satın alınan taşınmazlar ilgili alt projenin yer aldığı kurumun ayniyatına kaydedilir.</a:t>
            </a:r>
          </a:p>
        </p:txBody>
      </p:sp>
      <p:sp>
        <p:nvSpPr>
          <p:cNvPr id="2" name="Metin kutusu 1">
            <a:extLst>
              <a:ext uri="{FF2B5EF4-FFF2-40B4-BE49-F238E27FC236}">
                <a16:creationId xmlns:a16="http://schemas.microsoft.com/office/drawing/2014/main" id="{9C142C46-7DF2-39C0-ECB9-D22DE358A8D4}"/>
              </a:ext>
            </a:extLst>
          </p:cNvPr>
          <p:cNvSpPr txBox="1"/>
          <p:nvPr/>
        </p:nvSpPr>
        <p:spPr>
          <a:xfrm>
            <a:off x="381001" y="1395124"/>
            <a:ext cx="4684143" cy="369332"/>
          </a:xfrm>
          <a:prstGeom prst="rect">
            <a:avLst/>
          </a:prstGeom>
          <a:solidFill>
            <a:schemeClr val="accent5">
              <a:lumMod val="40000"/>
              <a:lumOff val="60000"/>
            </a:schemeClr>
          </a:solidFill>
        </p:spPr>
        <p:txBody>
          <a:bodyPr wrap="square" rtlCol="0">
            <a:spAutoFit/>
          </a:bodyPr>
          <a:lstStyle/>
          <a:p>
            <a:r>
              <a:rPr lang="tr-TR" dirty="0">
                <a:latin typeface="Bahnschrift" panose="020B0502040204020203" pitchFamily="34" charset="0"/>
              </a:rPr>
              <a:t>Hangi durumlarda alt proje tanımlanabilir?</a:t>
            </a:r>
          </a:p>
        </p:txBody>
      </p:sp>
      <p:sp>
        <p:nvSpPr>
          <p:cNvPr id="5" name="Metin kutusu 4">
            <a:extLst>
              <a:ext uri="{FF2B5EF4-FFF2-40B4-BE49-F238E27FC236}">
                <a16:creationId xmlns:a16="http://schemas.microsoft.com/office/drawing/2014/main" id="{4398F467-8581-4A35-8BE5-5869E54713B3}"/>
              </a:ext>
            </a:extLst>
          </p:cNvPr>
          <p:cNvSpPr txBox="1"/>
          <p:nvPr/>
        </p:nvSpPr>
        <p:spPr>
          <a:xfrm>
            <a:off x="5347272" y="1030046"/>
            <a:ext cx="5949711" cy="938719"/>
          </a:xfrm>
          <a:prstGeom prst="rect">
            <a:avLst/>
          </a:prstGeom>
          <a:solidFill>
            <a:srgbClr val="92D050"/>
          </a:solidFill>
        </p:spPr>
        <p:txBody>
          <a:bodyPr wrap="square">
            <a:spAutoFit/>
          </a:bodyPr>
          <a:lstStyle/>
          <a:p>
            <a:pPr algn="just"/>
            <a:r>
              <a:rPr lang="tr-TR" sz="1100" dirty="0">
                <a:latin typeface="Bahnschrift" panose="020B0502040204020203" pitchFamily="34" charset="0"/>
              </a:rPr>
              <a:t>Proje kapsamındaki çalışmaların farklı kurum/kuruluşlarda yürütülmesi durumunda alt projeler tanımlanabilir. Bir kurum/kuruluş bünyesinde farklı disiplinlerden çalışmaların bulunması durumunda ise, her bir disiplin için farklı fakülte/enstitüde alt proje oluşturulabilir. Bir kurum / kuruluş bünyesinde aynı fakülte/enstitüde birden fazla alt proje (ana proje de dahil) oluşturulamaz. </a:t>
            </a:r>
          </a:p>
        </p:txBody>
      </p:sp>
    </p:spTree>
    <p:extLst>
      <p:ext uri="{BB962C8B-B14F-4D97-AF65-F5344CB8AC3E}">
        <p14:creationId xmlns:p14="http://schemas.microsoft.com/office/powerpoint/2010/main" val="1566573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6AF1F-E565-DF43-CCEA-2B4110263E3B}"/>
            </a:ext>
          </a:extLst>
        </p:cNvPr>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CACB5404-2D9C-4833-DBE3-5B6D773D8D3E}"/>
              </a:ext>
            </a:extLst>
          </p:cNvPr>
          <p:cNvSpPr>
            <a:spLocks noGrp="1"/>
          </p:cNvSpPr>
          <p:nvPr>
            <p:ph idx="1"/>
          </p:nvPr>
        </p:nvSpPr>
        <p:spPr>
          <a:xfrm>
            <a:off x="283072" y="1587260"/>
            <a:ext cx="5580015" cy="4759920"/>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lnSpcReduction="10000"/>
          </a:bodyPr>
          <a:lstStyle/>
          <a:p>
            <a:pPr marL="0" indent="0" algn="l">
              <a:buNone/>
            </a:pPr>
            <a:r>
              <a:rPr lang="tr-TR" sz="2400" b="1" dirty="0">
                <a:solidFill>
                  <a:srgbClr val="1F3864"/>
                </a:solidFill>
                <a:latin typeface="Bahnschrift" panose="020B0502040204020203" pitchFamily="34" charset="0"/>
              </a:rPr>
              <a:t>Birinci Aşamada;</a:t>
            </a:r>
          </a:p>
          <a:p>
            <a:pPr marL="0" indent="0">
              <a:buNone/>
            </a:pPr>
            <a:endParaRPr lang="tr-TR" sz="1400" dirty="0">
              <a:latin typeface="Bahnschrift" panose="020B0502040204020203" pitchFamily="34" charset="0"/>
            </a:endParaRPr>
          </a:p>
          <a:p>
            <a:r>
              <a:rPr lang="tr-TR" sz="1400" dirty="0">
                <a:latin typeface="Bahnschrift" panose="020B0502040204020203" pitchFamily="34" charset="0"/>
              </a:rPr>
              <a:t>Proje önerisi birinci aşama başvuru formu ve gerekli diğer belgeler Araştırma Destek Programları Başkanlığı tarafından ön incelemeden (*) geçirilir.</a:t>
            </a:r>
          </a:p>
          <a:p>
            <a:pPr marL="0" indent="0">
              <a:buNone/>
            </a:pPr>
            <a:endParaRPr lang="tr-TR" sz="1400" dirty="0">
              <a:solidFill>
                <a:srgbClr val="333333"/>
              </a:solidFill>
              <a:latin typeface="Bahnschrift" panose="020B0502040204020203" pitchFamily="34" charset="0"/>
            </a:endParaRPr>
          </a:p>
          <a:p>
            <a:r>
              <a:rPr lang="tr-TR" sz="1400" dirty="0">
                <a:latin typeface="Bahnschrift" panose="020B0502040204020203" pitchFamily="34" charset="0"/>
              </a:rPr>
              <a:t>Belirtilen şartlara ve formata uygun olan proje önerileri </a:t>
            </a:r>
            <a:r>
              <a:rPr lang="tr-TR" sz="1400" dirty="0" err="1">
                <a:latin typeface="Bahnschrift" panose="020B0502040204020203" pitchFamily="34" charset="0"/>
              </a:rPr>
              <a:t>ÇPDK’ya</a:t>
            </a:r>
            <a:r>
              <a:rPr lang="tr-TR" sz="1400" dirty="0">
                <a:latin typeface="Bahnschrift" panose="020B0502040204020203" pitchFamily="34" charset="0"/>
              </a:rPr>
              <a:t> iletilir. ÇPDK tarafından yapılan ön değerlendirme sonucunda ikinci aşamaya alınacak proje önerileri belirlenir.</a:t>
            </a:r>
          </a:p>
          <a:p>
            <a:pPr marL="0" indent="0">
              <a:buNone/>
            </a:pPr>
            <a:endParaRPr lang="tr-TR" sz="1400" dirty="0">
              <a:latin typeface="Bahnschrift" panose="020B0502040204020203" pitchFamily="34" charset="0"/>
            </a:endParaRPr>
          </a:p>
          <a:p>
            <a:r>
              <a:rPr lang="tr-TR" sz="1400" dirty="0">
                <a:latin typeface="Bahnschrift" panose="020B0502040204020203" pitchFamily="34" charset="0"/>
              </a:rPr>
              <a:t>İlgili Grup tarafından öneri sahiplerinden, projelerin ikinci aşama başvuru formunu hazırlamaları ve belirlenen tarihe kadar göndermeleri istenir.</a:t>
            </a:r>
          </a:p>
          <a:p>
            <a:endParaRPr lang="tr-TR" sz="1400" dirty="0">
              <a:latin typeface="Bahnschrift" panose="020B0502040204020203" pitchFamily="34" charset="0"/>
            </a:endParaRPr>
          </a:p>
          <a:p>
            <a:endParaRPr lang="tr-TR" sz="1400" dirty="0">
              <a:latin typeface="Bahnschrift" panose="020B0502040204020203" pitchFamily="34" charset="0"/>
            </a:endParaRPr>
          </a:p>
          <a:p>
            <a:pPr marL="0" indent="0">
              <a:buNone/>
            </a:pPr>
            <a:r>
              <a:rPr lang="tr-TR" sz="1100" dirty="0">
                <a:solidFill>
                  <a:srgbClr val="1B3C6B"/>
                </a:solidFill>
                <a:latin typeface="Bahnschrift" panose="020B0502040204020203" pitchFamily="34" charset="0"/>
              </a:rPr>
              <a:t>(*) Belirlenen kriterlere uygun olarak hazırlanmayan, bu kriterlerden herhangi birini sağlamayan proje önerileri bilimsel değerlendirmeye alınmadan iade edilir.</a:t>
            </a:r>
          </a:p>
          <a:p>
            <a:pPr marL="0" indent="0">
              <a:buNone/>
            </a:pPr>
            <a:r>
              <a:rPr lang="tr-TR" sz="1050" b="1" dirty="0">
                <a:solidFill>
                  <a:srgbClr val="1B3C6B"/>
                </a:solidFill>
                <a:latin typeface="Bahnschrift" panose="020B0502040204020203" pitchFamily="34" charset="0"/>
              </a:rPr>
              <a:t>ÇPDK: Çağrı Programı Danışma Kurulu</a:t>
            </a:r>
          </a:p>
          <a:p>
            <a:pPr marL="0" indent="0">
              <a:buNone/>
            </a:pPr>
            <a:endParaRPr lang="tr-TR" sz="1000" dirty="0">
              <a:latin typeface="Bahnschrift" panose="020B0502040204020203" pitchFamily="34" charset="0"/>
            </a:endParaRPr>
          </a:p>
        </p:txBody>
      </p:sp>
      <p:pic>
        <p:nvPicPr>
          <p:cNvPr id="8" name="Grafik 7">
            <a:extLst>
              <a:ext uri="{FF2B5EF4-FFF2-40B4-BE49-F238E27FC236}">
                <a16:creationId xmlns:a16="http://schemas.microsoft.com/office/drawing/2014/main" id="{D73D52F7-5A18-E64D-2AD7-2A6FB9847B9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12" name="Metin kutusu 11">
            <a:extLst>
              <a:ext uri="{FF2B5EF4-FFF2-40B4-BE49-F238E27FC236}">
                <a16:creationId xmlns:a16="http://schemas.microsoft.com/office/drawing/2014/main" id="{EC501DDF-8994-CAF6-8A73-AC1F4430C2B3}"/>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3" name="Slayt Numarası Yer Tutucusu 1">
            <a:extLst>
              <a:ext uri="{FF2B5EF4-FFF2-40B4-BE49-F238E27FC236}">
                <a16:creationId xmlns:a16="http://schemas.microsoft.com/office/drawing/2014/main" id="{066933C8-EF58-AC75-6B10-19EABEE90106}"/>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8</a:t>
            </a:fld>
            <a:r>
              <a:rPr lang="tr-TR" dirty="0">
                <a:solidFill>
                  <a:schemeClr val="bg1"/>
                </a:solidFill>
                <a:latin typeface="Bahnschrift" panose="020B0502040204020203" pitchFamily="34" charset="0"/>
              </a:rPr>
              <a:t>/19</a:t>
            </a:r>
          </a:p>
        </p:txBody>
      </p:sp>
      <p:sp>
        <p:nvSpPr>
          <p:cNvPr id="14" name="Alt Bilgi Yer Tutucusu 2">
            <a:extLst>
              <a:ext uri="{FF2B5EF4-FFF2-40B4-BE49-F238E27FC236}">
                <a16:creationId xmlns:a16="http://schemas.microsoft.com/office/drawing/2014/main" id="{03ECA24D-8739-796A-BB97-1AAB233D6DD1}"/>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
        <p:nvSpPr>
          <p:cNvPr id="4" name="İçerik Yer Tutucusu 16">
            <a:extLst>
              <a:ext uri="{FF2B5EF4-FFF2-40B4-BE49-F238E27FC236}">
                <a16:creationId xmlns:a16="http://schemas.microsoft.com/office/drawing/2014/main" id="{BA42245B-EF04-869C-D1BA-458AF7B9AAB7}"/>
              </a:ext>
            </a:extLst>
          </p:cNvPr>
          <p:cNvSpPr txBox="1">
            <a:spLocks/>
          </p:cNvSpPr>
          <p:nvPr/>
        </p:nvSpPr>
        <p:spPr>
          <a:xfrm>
            <a:off x="6096000" y="1587261"/>
            <a:ext cx="5949711" cy="47599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r-TR" sz="2400" b="1" dirty="0">
                <a:solidFill>
                  <a:srgbClr val="1F3864"/>
                </a:solidFill>
                <a:latin typeface="Bahnschrift" panose="020B0502040204020203" pitchFamily="34" charset="0"/>
              </a:rPr>
              <a:t>İkinci Aşamada;</a:t>
            </a:r>
          </a:p>
          <a:p>
            <a:r>
              <a:rPr lang="tr-TR" sz="1400" dirty="0">
                <a:latin typeface="Bahnschrift" panose="020B0502040204020203" pitchFamily="34" charset="0"/>
              </a:rPr>
              <a:t>Bu aşamaya girmeye hak kazanan proje sahipleri ikinci aşama proje önerisi başvuru formunu doldurarak belirtilen süre içerisinde başvurusunu yapar ve e-imza sürecini tamamlar.</a:t>
            </a:r>
          </a:p>
          <a:p>
            <a:r>
              <a:rPr lang="tr-TR" sz="1400" dirty="0">
                <a:latin typeface="Bahnschrift" panose="020B0502040204020203" pitchFamily="34" charset="0"/>
              </a:rPr>
              <a:t>ARDEB tarafından ön inceleme yapılır ve ilgili Gruba iletilir .</a:t>
            </a:r>
          </a:p>
          <a:p>
            <a:r>
              <a:rPr lang="tr-TR" sz="1400" dirty="0">
                <a:latin typeface="Bahnschrift" panose="020B0502040204020203" pitchFamily="34" charset="0"/>
              </a:rPr>
              <a:t>Proje önerileri gerektiğinde </a:t>
            </a:r>
            <a:r>
              <a:rPr lang="tr-TR" sz="1400" dirty="0" err="1">
                <a:latin typeface="Bahnschrift" panose="020B0502040204020203" pitchFamily="34" charset="0"/>
              </a:rPr>
              <a:t>ÇPDK’nın</a:t>
            </a:r>
            <a:r>
              <a:rPr lang="tr-TR" sz="1400" dirty="0">
                <a:latin typeface="Bahnschrift" panose="020B0502040204020203" pitchFamily="34" charset="0"/>
              </a:rPr>
              <a:t> görüşü alınarak ilgili Grup tarafından oluşturulan panellerde değerlendirilir.</a:t>
            </a:r>
          </a:p>
          <a:p>
            <a:r>
              <a:rPr lang="tr-TR" sz="1400" dirty="0">
                <a:latin typeface="Bahnschrift" panose="020B0502040204020203" pitchFamily="34" charset="0"/>
              </a:rPr>
              <a:t>Proje önerileri panellerden aldıkları puanlara göre listelenerek, GYK puanları/görüşleri ile birlikte Başkanlığa sunulur. Kesinleşen karar, gerekçesiyle birlikte yürütücüsü/yöneticisine bildirilir.</a:t>
            </a:r>
          </a:p>
          <a:p>
            <a:r>
              <a:rPr lang="tr-TR" sz="1400" dirty="0">
                <a:latin typeface="Bahnschrift" panose="020B0502040204020203" pitchFamily="34" charset="0"/>
              </a:rPr>
              <a:t>Desteklenmesine karar verilen projeler TÜBİTAK internet sayfasından ilan edilir.</a:t>
            </a:r>
          </a:p>
          <a:p>
            <a:endParaRPr lang="tr-TR" dirty="0"/>
          </a:p>
        </p:txBody>
      </p:sp>
    </p:spTree>
    <p:extLst>
      <p:ext uri="{BB962C8B-B14F-4D97-AF65-F5344CB8AC3E}">
        <p14:creationId xmlns:p14="http://schemas.microsoft.com/office/powerpoint/2010/main" val="3935354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20CD7-3998-5CC5-E2C0-8166B37A2A60}"/>
            </a:ext>
          </a:extLst>
        </p:cNvPr>
        <p:cNvGrpSpPr/>
        <p:nvPr/>
      </p:nvGrpSpPr>
      <p:grpSpPr>
        <a:xfrm>
          <a:off x="0" y="0"/>
          <a:ext cx="0" cy="0"/>
          <a:chOff x="0" y="0"/>
          <a:chExt cx="0" cy="0"/>
        </a:xfrm>
      </p:grpSpPr>
      <p:sp>
        <p:nvSpPr>
          <p:cNvPr id="17" name="İçerik Yer Tutucusu 16">
            <a:extLst>
              <a:ext uri="{FF2B5EF4-FFF2-40B4-BE49-F238E27FC236}">
                <a16:creationId xmlns:a16="http://schemas.microsoft.com/office/drawing/2014/main" id="{8F0E5D2C-33E7-4414-D203-501A5FAEC3A3}"/>
              </a:ext>
            </a:extLst>
          </p:cNvPr>
          <p:cNvSpPr>
            <a:spLocks noGrp="1"/>
          </p:cNvSpPr>
          <p:nvPr>
            <p:ph idx="1"/>
          </p:nvPr>
        </p:nvSpPr>
        <p:spPr>
          <a:xfrm>
            <a:off x="838201" y="1479037"/>
            <a:ext cx="10515598" cy="4697475"/>
          </a:xfr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l">
              <a:buNone/>
            </a:pPr>
            <a:r>
              <a:rPr lang="tr-TR" sz="3200" b="1" dirty="0">
                <a:solidFill>
                  <a:srgbClr val="1F3864"/>
                </a:solidFill>
                <a:latin typeface="Bahnschrift" panose="020B0502040204020203" pitchFamily="34" charset="0"/>
              </a:rPr>
              <a:t>İlk Aşamayı Geçen Projelerde !</a:t>
            </a:r>
          </a:p>
          <a:p>
            <a:pPr marL="0" indent="0" algn="just">
              <a:buNone/>
            </a:pPr>
            <a:endParaRPr lang="tr-TR" sz="1000" dirty="0">
              <a:latin typeface="Bahnschrift" panose="020B0502040204020203" pitchFamily="34" charset="0"/>
            </a:endParaRPr>
          </a:p>
          <a:p>
            <a:pPr marL="0" indent="0" algn="just">
              <a:buNone/>
            </a:pPr>
            <a:r>
              <a:rPr lang="tr-TR" sz="1700" b="1" dirty="0">
                <a:solidFill>
                  <a:srgbClr val="1F3864"/>
                </a:solidFill>
                <a:latin typeface="Bahnschrift" panose="020B0502040204020203" pitchFamily="34" charset="0"/>
              </a:rPr>
              <a:t>✓  </a:t>
            </a:r>
            <a:r>
              <a:rPr lang="tr-TR" sz="1800" dirty="0">
                <a:latin typeface="Bahnschrift" panose="020B0502040204020203" pitchFamily="34" charset="0"/>
              </a:rPr>
              <a:t>2. Aşama başvurularında mücbir sebep dışında yürütücü/yönetici değiştirilemez.</a:t>
            </a:r>
            <a:endParaRPr lang="tr-TR" sz="1800" b="1" dirty="0">
              <a:solidFill>
                <a:srgbClr val="1B3C6B"/>
              </a:solidFill>
              <a:latin typeface="Bahnschrift" panose="020B0502040204020203" pitchFamily="34" charset="0"/>
            </a:endParaRPr>
          </a:p>
          <a:p>
            <a:pPr marL="0" indent="0" algn="just">
              <a:buNone/>
            </a:pPr>
            <a:r>
              <a:rPr lang="tr-TR" sz="1700" b="1" dirty="0">
                <a:solidFill>
                  <a:srgbClr val="1F3864"/>
                </a:solidFill>
                <a:latin typeface="Bahnschrift" panose="020B0502040204020203" pitchFamily="34" charset="0"/>
              </a:rPr>
              <a:t>✓  </a:t>
            </a:r>
            <a:r>
              <a:rPr lang="tr-TR" sz="1800" dirty="0">
                <a:latin typeface="Bahnschrift" panose="020B0502040204020203" pitchFamily="34" charset="0"/>
              </a:rPr>
              <a:t>İlk aşamada öngörülen alt projelerin sayısı artırılamaz. </a:t>
            </a:r>
            <a:endParaRPr lang="tr-TR" sz="1400" dirty="0">
              <a:solidFill>
                <a:srgbClr val="595959"/>
              </a:solidFill>
              <a:latin typeface="Bahnschrift" panose="020B0502040204020203" pitchFamily="34" charset="0"/>
            </a:endParaRPr>
          </a:p>
          <a:p>
            <a:pPr marL="0" indent="0" algn="just">
              <a:buNone/>
            </a:pPr>
            <a:r>
              <a:rPr lang="tr-TR" sz="1700" b="1" dirty="0">
                <a:solidFill>
                  <a:srgbClr val="1F3864"/>
                </a:solidFill>
                <a:latin typeface="Bahnschrift" panose="020B0502040204020203" pitchFamily="34" charset="0"/>
              </a:rPr>
              <a:t>✓  </a:t>
            </a:r>
            <a:r>
              <a:rPr lang="tr-TR" sz="1800" dirty="0">
                <a:latin typeface="Bahnschrift" panose="020B0502040204020203" pitchFamily="34" charset="0"/>
              </a:rPr>
              <a:t>Birinci aşamada öngörülen proje ölçeği yukarı doğru değiştirilemez; proje önerisi, ilk aşamada sunulan ölçekte veya daha düşük bir ölçekte sunulabilir. İkinci aşamada sunulan ölçeğin bütçe ve süre limitleri aşılmamak kaydı ile, ilk aşamada talep edilen bütçe ve süre ikinci aşamada değiştirilebilir.</a:t>
            </a:r>
            <a:endParaRPr lang="tr-TR" sz="1700" b="1" dirty="0">
              <a:solidFill>
                <a:srgbClr val="1F3864"/>
              </a:solidFill>
              <a:latin typeface="Bahnschrift" panose="020B0502040204020203" pitchFamily="34" charset="0"/>
            </a:endParaRPr>
          </a:p>
          <a:p>
            <a:pPr marL="0" indent="0" algn="just">
              <a:buNone/>
            </a:pPr>
            <a:r>
              <a:rPr lang="tr-TR" sz="1700" b="1" dirty="0">
                <a:solidFill>
                  <a:srgbClr val="1F3864"/>
                </a:solidFill>
                <a:latin typeface="Bahnschrift" panose="020B0502040204020203" pitchFamily="34" charset="0"/>
              </a:rPr>
              <a:t>✓  </a:t>
            </a:r>
            <a:r>
              <a:rPr lang="tr-TR" sz="1800" dirty="0">
                <a:latin typeface="Bahnschrift" panose="020B0502040204020203" pitchFamily="34" charset="0"/>
              </a:rPr>
              <a:t>Proje başlığı değiştirilemez.</a:t>
            </a:r>
          </a:p>
          <a:p>
            <a:pPr marL="0" indent="0" algn="just">
              <a:buNone/>
            </a:pPr>
            <a:r>
              <a:rPr lang="tr-TR" sz="1700" b="1" dirty="0">
                <a:solidFill>
                  <a:srgbClr val="1F3864"/>
                </a:solidFill>
                <a:latin typeface="Bahnschrift" panose="020B0502040204020203" pitchFamily="34" charset="0"/>
              </a:rPr>
              <a:t>✓ </a:t>
            </a:r>
            <a:r>
              <a:rPr lang="tr-TR" sz="1800" dirty="0">
                <a:latin typeface="Bahnschrift" panose="020B0502040204020203" pitchFamily="34" charset="0"/>
              </a:rPr>
              <a:t>Proje başvurusu sırasında sisteme tek proje olarak girilmiş ancak başvuru formunda alt projeleri tanımlanmış projeler bilimsel değerlendirmeye alınmadan iade edilir.</a:t>
            </a:r>
          </a:p>
          <a:p>
            <a:pPr marL="0" indent="0" algn="just">
              <a:buNone/>
            </a:pPr>
            <a:endParaRPr lang="tr-TR" sz="1000" dirty="0">
              <a:latin typeface="Bahnschrift" panose="020B0502040204020203" pitchFamily="34" charset="0"/>
            </a:endParaRPr>
          </a:p>
        </p:txBody>
      </p:sp>
      <p:pic>
        <p:nvPicPr>
          <p:cNvPr id="6" name="Grafik 5">
            <a:extLst>
              <a:ext uri="{FF2B5EF4-FFF2-40B4-BE49-F238E27FC236}">
                <a16:creationId xmlns:a16="http://schemas.microsoft.com/office/drawing/2014/main" id="{91C72DD4-4FCB-5188-F358-FC6058E8C2D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0" y="105840"/>
            <a:ext cx="12192000" cy="1007615"/>
          </a:xfrm>
          <a:prstGeom prst="rect">
            <a:avLst/>
          </a:prstGeom>
        </p:spPr>
      </p:pic>
      <p:sp>
        <p:nvSpPr>
          <p:cNvPr id="8" name="Metin kutusu 7">
            <a:extLst>
              <a:ext uri="{FF2B5EF4-FFF2-40B4-BE49-F238E27FC236}">
                <a16:creationId xmlns:a16="http://schemas.microsoft.com/office/drawing/2014/main" id="{9399A46D-BCC3-2C2B-02E4-FCB6EB6012D2}"/>
              </a:ext>
            </a:extLst>
          </p:cNvPr>
          <p:cNvSpPr txBox="1"/>
          <p:nvPr/>
        </p:nvSpPr>
        <p:spPr>
          <a:xfrm>
            <a:off x="4452256" y="335503"/>
            <a:ext cx="7739744" cy="369332"/>
          </a:xfrm>
          <a:prstGeom prst="rect">
            <a:avLst/>
          </a:prstGeom>
          <a:solidFill>
            <a:srgbClr val="1B3C6B"/>
          </a:solidFill>
        </p:spPr>
        <p:txBody>
          <a:bodyPr wrap="square" rtlCol="0">
            <a:spAutoFit/>
          </a:bodyPr>
          <a:lstStyle/>
          <a:p>
            <a:r>
              <a:rPr lang="tr-TR" dirty="0">
                <a:solidFill>
                  <a:schemeClr val="bg1"/>
                </a:solidFill>
                <a:latin typeface="Bahnschrift" panose="020B0502040204020203" pitchFamily="34" charset="0"/>
              </a:rPr>
              <a:t>ARAŞTIRMA DESTEK KOORDİNATÖRLÜĞÜ</a:t>
            </a:r>
          </a:p>
        </p:txBody>
      </p:sp>
      <p:sp>
        <p:nvSpPr>
          <p:cNvPr id="10" name="Slayt Numarası Yer Tutucusu 1">
            <a:extLst>
              <a:ext uri="{FF2B5EF4-FFF2-40B4-BE49-F238E27FC236}">
                <a16:creationId xmlns:a16="http://schemas.microsoft.com/office/drawing/2014/main" id="{6CC43171-3FFE-53C6-3056-F6D1003216B0}"/>
              </a:ext>
            </a:extLst>
          </p:cNvPr>
          <p:cNvSpPr>
            <a:spLocks noGrp="1"/>
          </p:cNvSpPr>
          <p:nvPr>
            <p:ph type="sldNum" sz="quarter" idx="12"/>
          </p:nvPr>
        </p:nvSpPr>
        <p:spPr>
          <a:xfrm>
            <a:off x="9448800" y="6503414"/>
            <a:ext cx="2743200" cy="365125"/>
          </a:xfrm>
          <a:solidFill>
            <a:srgbClr val="1B3C6B"/>
          </a:solidFill>
        </p:spPr>
        <p:txBody>
          <a:bodyPr/>
          <a:lstStyle/>
          <a:p>
            <a:fld id="{E92BF3B9-6EE5-47AC-BBFA-416823C8F6D3}" type="slidenum">
              <a:rPr lang="tr-TR" smtClean="0">
                <a:solidFill>
                  <a:schemeClr val="bg1"/>
                </a:solidFill>
                <a:latin typeface="Bahnschrift" panose="020B0502040204020203" pitchFamily="34" charset="0"/>
              </a:rPr>
              <a:pPr/>
              <a:t>9</a:t>
            </a:fld>
            <a:r>
              <a:rPr lang="tr-TR" dirty="0">
                <a:solidFill>
                  <a:schemeClr val="bg1"/>
                </a:solidFill>
                <a:latin typeface="Bahnschrift" panose="020B0502040204020203" pitchFamily="34" charset="0"/>
              </a:rPr>
              <a:t>/19</a:t>
            </a:r>
          </a:p>
        </p:txBody>
      </p:sp>
      <p:sp>
        <p:nvSpPr>
          <p:cNvPr id="12" name="Alt Bilgi Yer Tutucusu 2">
            <a:extLst>
              <a:ext uri="{FF2B5EF4-FFF2-40B4-BE49-F238E27FC236}">
                <a16:creationId xmlns:a16="http://schemas.microsoft.com/office/drawing/2014/main" id="{2DA6D785-8E2D-DCA4-C414-060C7EF99F81}"/>
              </a:ext>
            </a:extLst>
          </p:cNvPr>
          <p:cNvSpPr>
            <a:spLocks noGrp="1"/>
          </p:cNvSpPr>
          <p:nvPr>
            <p:ph type="ftr" sz="quarter" idx="11"/>
          </p:nvPr>
        </p:nvSpPr>
        <p:spPr>
          <a:xfrm>
            <a:off x="0" y="6503414"/>
            <a:ext cx="4114800" cy="365125"/>
          </a:xfrm>
          <a:solidFill>
            <a:srgbClr val="EE0000"/>
          </a:solidFill>
        </p:spPr>
        <p:txBody>
          <a:bodyPr/>
          <a:lstStyle/>
          <a:p>
            <a:r>
              <a:rPr lang="fr-FR" dirty="0">
                <a:solidFill>
                  <a:schemeClr val="bg1"/>
                </a:solidFill>
                <a:latin typeface="Bahnschrift" panose="020B0502040204020203" pitchFamily="34" charset="0"/>
              </a:rPr>
              <a:t>TÜBİTAK </a:t>
            </a:r>
            <a:r>
              <a:rPr lang="tr-TR" dirty="0">
                <a:solidFill>
                  <a:schemeClr val="bg1"/>
                </a:solidFill>
                <a:latin typeface="Bahnschrift" panose="020B0502040204020203" pitchFamily="34" charset="0"/>
              </a:rPr>
              <a:t>1</a:t>
            </a:r>
            <a:r>
              <a:rPr lang="fr-FR" dirty="0">
                <a:solidFill>
                  <a:schemeClr val="bg1"/>
                </a:solidFill>
                <a:latin typeface="Bahnschrift" panose="020B0502040204020203" pitchFamily="34" charset="0"/>
              </a:rPr>
              <a:t>00</a:t>
            </a:r>
            <a:r>
              <a:rPr lang="tr-TR" dirty="0">
                <a:solidFill>
                  <a:schemeClr val="bg1"/>
                </a:solidFill>
                <a:latin typeface="Bahnschrift" panose="020B0502040204020203" pitchFamily="34" charset="0"/>
              </a:rPr>
              <a:t>3</a:t>
            </a:r>
            <a:r>
              <a:rPr lang="fr-FR" dirty="0">
                <a:solidFill>
                  <a:schemeClr val="bg1"/>
                </a:solidFill>
                <a:latin typeface="Bahnschrift" panose="020B0502040204020203" pitchFamily="34" charset="0"/>
              </a:rPr>
              <a:t> BAŞVURU REHBERİ / ARDEK</a:t>
            </a:r>
            <a:endParaRPr lang="tr-TR"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52240989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1867</Words>
  <Application>Microsoft Office PowerPoint</Application>
  <PresentationFormat>Geniş ekran</PresentationFormat>
  <Paragraphs>290</Paragraphs>
  <Slides>20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Arial</vt:lpstr>
      <vt:lpstr>Bahnschrift</vt:lpstr>
      <vt:lpstr>Calibri</vt:lpstr>
      <vt:lpstr>Calibri Light</vt:lpstr>
      <vt:lpstr>Office Teması</vt:lpstr>
      <vt:lpstr>TÜBİTAK 1003  Öncelikli Alanlar Ar-Ge Projeleri  Destek Programı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hilal sansar</dc:creator>
  <cp:lastModifiedBy>Ömer ÇÖLOVA</cp:lastModifiedBy>
  <cp:revision>56</cp:revision>
  <dcterms:created xsi:type="dcterms:W3CDTF">2024-12-09T09:13:33Z</dcterms:created>
  <dcterms:modified xsi:type="dcterms:W3CDTF">2026-05-20T09:53:26Z</dcterms:modified>
</cp:coreProperties>
</file>