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5" r:id="rId2"/>
    <p:sldId id="301" r:id="rId3"/>
    <p:sldId id="302" r:id="rId4"/>
    <p:sldId id="320" r:id="rId5"/>
    <p:sldId id="303" r:id="rId6"/>
    <p:sldId id="305" r:id="rId7"/>
    <p:sldId id="306" r:id="rId8"/>
    <p:sldId id="307" r:id="rId9"/>
    <p:sldId id="309" r:id="rId10"/>
    <p:sldId id="321" r:id="rId11"/>
    <p:sldId id="322" r:id="rId12"/>
    <p:sldId id="310" r:id="rId13"/>
    <p:sldId id="311" r:id="rId14"/>
    <p:sldId id="319" r:id="rId15"/>
    <p:sldId id="267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C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25E5076-3810-47DD-B79F-674D7AD40C01}" styleName="Koyu Stil 1 - Vurgu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9862CA-B458-4F96-A681-8AB52B95E293}" type="doc">
      <dgm:prSet loTypeId="urn:microsoft.com/office/officeart/2008/layout/CircleAccentTimeline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14D190B-0A79-4641-AE56-9DD8FEC2259D}">
      <dgm:prSet/>
      <dgm:spPr/>
      <dgm:t>
        <a:bodyPr/>
        <a:lstStyle/>
        <a:p>
          <a:r>
            <a:rPr lang="tr-TR" b="1" dirty="0"/>
            <a:t>1.  1071 Programı Nedir?</a:t>
          </a:r>
          <a:endParaRPr lang="tr-TR" dirty="0"/>
        </a:p>
      </dgm:t>
    </dgm:pt>
    <dgm:pt modelId="{2776F9EC-280F-4476-902B-7F46DD1F84A3}" type="parTrans" cxnId="{3A864CD2-0650-45DD-9054-745D4FF54C74}">
      <dgm:prSet/>
      <dgm:spPr/>
      <dgm:t>
        <a:bodyPr/>
        <a:lstStyle/>
        <a:p>
          <a:endParaRPr lang="tr-TR"/>
        </a:p>
      </dgm:t>
    </dgm:pt>
    <dgm:pt modelId="{660A85EE-CB6D-48FC-9CD1-EE65AE99488E}" type="sibTrans" cxnId="{3A864CD2-0650-45DD-9054-745D4FF54C74}">
      <dgm:prSet/>
      <dgm:spPr/>
      <dgm:t>
        <a:bodyPr/>
        <a:lstStyle/>
        <a:p>
          <a:endParaRPr lang="tr-TR"/>
        </a:p>
      </dgm:t>
    </dgm:pt>
    <dgm:pt modelId="{170AB4BB-0C2C-4B24-80C8-D5A2F9B080AF}">
      <dgm:prSet/>
      <dgm:spPr/>
      <dgm:t>
        <a:bodyPr/>
        <a:lstStyle/>
        <a:p>
          <a:r>
            <a:rPr lang="tr-TR" b="1"/>
            <a:t>2.  Süre, Bütçe ve Burslar</a:t>
          </a:r>
          <a:endParaRPr lang="tr-TR"/>
        </a:p>
      </dgm:t>
    </dgm:pt>
    <dgm:pt modelId="{7278A1D5-6936-4484-BD1F-EF2BCA379762}" type="parTrans" cxnId="{BF9FD134-C04A-4025-A1C2-59E2C7DD589A}">
      <dgm:prSet/>
      <dgm:spPr/>
      <dgm:t>
        <a:bodyPr/>
        <a:lstStyle/>
        <a:p>
          <a:endParaRPr lang="tr-TR"/>
        </a:p>
      </dgm:t>
    </dgm:pt>
    <dgm:pt modelId="{3CACF60F-AD45-4284-B9BC-80F3B281C98B}" type="sibTrans" cxnId="{BF9FD134-C04A-4025-A1C2-59E2C7DD589A}">
      <dgm:prSet/>
      <dgm:spPr/>
      <dgm:t>
        <a:bodyPr/>
        <a:lstStyle/>
        <a:p>
          <a:endParaRPr lang="tr-TR"/>
        </a:p>
      </dgm:t>
    </dgm:pt>
    <dgm:pt modelId="{4D82C98E-AA8F-4890-8709-DBF4295EEA24}">
      <dgm:prSet/>
      <dgm:spPr/>
      <dgm:t>
        <a:bodyPr/>
        <a:lstStyle/>
        <a:p>
          <a:r>
            <a:rPr lang="tr-TR" b="1" dirty="0"/>
            <a:t>3.  Kimler Başvurabilir?</a:t>
          </a:r>
          <a:endParaRPr lang="tr-TR" dirty="0"/>
        </a:p>
      </dgm:t>
    </dgm:pt>
    <dgm:pt modelId="{B97AB11B-FACE-4A7C-8128-806B98A6C1A6}" type="parTrans" cxnId="{7AF5F924-A122-45BA-A0DE-9C186E20D1FF}">
      <dgm:prSet/>
      <dgm:spPr/>
      <dgm:t>
        <a:bodyPr/>
        <a:lstStyle/>
        <a:p>
          <a:endParaRPr lang="tr-TR"/>
        </a:p>
      </dgm:t>
    </dgm:pt>
    <dgm:pt modelId="{A68B6918-150B-47EA-8057-984378501D45}" type="sibTrans" cxnId="{7AF5F924-A122-45BA-A0DE-9C186E20D1FF}">
      <dgm:prSet/>
      <dgm:spPr/>
      <dgm:t>
        <a:bodyPr/>
        <a:lstStyle/>
        <a:p>
          <a:endParaRPr lang="tr-TR"/>
        </a:p>
      </dgm:t>
    </dgm:pt>
    <dgm:pt modelId="{CE5BB7B7-CD81-41CE-AF0B-35773E75CFAE}">
      <dgm:prSet/>
      <dgm:spPr/>
      <dgm:t>
        <a:bodyPr/>
        <a:lstStyle/>
        <a:p>
          <a:r>
            <a:rPr lang="tr-TR" b="1" dirty="0"/>
            <a:t>6.  Değerlendirme Kriterleri</a:t>
          </a:r>
          <a:endParaRPr lang="tr-TR" dirty="0"/>
        </a:p>
      </dgm:t>
    </dgm:pt>
    <dgm:pt modelId="{EBBFE6F6-8A65-4FF2-AD98-AF1F63A55A22}" type="parTrans" cxnId="{98E5B0C3-1D7A-4DF9-9373-468586FBA8FA}">
      <dgm:prSet/>
      <dgm:spPr/>
      <dgm:t>
        <a:bodyPr/>
        <a:lstStyle/>
        <a:p>
          <a:endParaRPr lang="tr-TR"/>
        </a:p>
      </dgm:t>
    </dgm:pt>
    <dgm:pt modelId="{3093262E-47FD-45EB-B5B0-D34C6D1ABC54}" type="sibTrans" cxnId="{98E5B0C3-1D7A-4DF9-9373-468586FBA8FA}">
      <dgm:prSet/>
      <dgm:spPr/>
      <dgm:t>
        <a:bodyPr/>
        <a:lstStyle/>
        <a:p>
          <a:endParaRPr lang="tr-TR"/>
        </a:p>
      </dgm:t>
    </dgm:pt>
    <dgm:pt modelId="{1609940A-5F3F-4E76-8345-4EAC8039F28E}">
      <dgm:prSet/>
      <dgm:spPr/>
      <dgm:t>
        <a:bodyPr/>
        <a:lstStyle/>
        <a:p>
          <a:r>
            <a:rPr lang="tr-TR" b="1"/>
            <a:t>7.  Son Kontrol Listesi ve İletişim</a:t>
          </a:r>
          <a:endParaRPr lang="tr-TR"/>
        </a:p>
      </dgm:t>
    </dgm:pt>
    <dgm:pt modelId="{0B672F4F-E523-42A5-8EE1-FCDCA9B0763A}" type="parTrans" cxnId="{7FD90976-DB2F-47E3-B3BE-23508A118616}">
      <dgm:prSet/>
      <dgm:spPr/>
      <dgm:t>
        <a:bodyPr/>
        <a:lstStyle/>
        <a:p>
          <a:endParaRPr lang="tr-TR"/>
        </a:p>
      </dgm:t>
    </dgm:pt>
    <dgm:pt modelId="{E1FB8BA2-B043-4B13-AD70-029044BC2076}" type="sibTrans" cxnId="{7FD90976-DB2F-47E3-B3BE-23508A118616}">
      <dgm:prSet/>
      <dgm:spPr/>
      <dgm:t>
        <a:bodyPr/>
        <a:lstStyle/>
        <a:p>
          <a:endParaRPr lang="tr-TR"/>
        </a:p>
      </dgm:t>
    </dgm:pt>
    <dgm:pt modelId="{ACB53AE9-D3A9-4EAE-A3BE-7F9B5CC00539}">
      <dgm:prSet custT="1"/>
      <dgm:spPr/>
      <dgm:t>
        <a:bodyPr/>
        <a:lstStyle/>
        <a:p>
          <a:r>
            <a:rPr lang="tr-TR" sz="19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4. 1071 Çağrı Türleri</a:t>
          </a:r>
          <a:endParaRPr lang="tr-TR" sz="1900" kern="1200" dirty="0"/>
        </a:p>
      </dgm:t>
    </dgm:pt>
    <dgm:pt modelId="{AE1DB940-D240-4373-9308-C8506A87F1FA}" type="parTrans" cxnId="{6F68A3E7-800B-460B-B096-67058D297E24}">
      <dgm:prSet/>
      <dgm:spPr/>
      <dgm:t>
        <a:bodyPr/>
        <a:lstStyle/>
        <a:p>
          <a:endParaRPr lang="tr-TR"/>
        </a:p>
      </dgm:t>
    </dgm:pt>
    <dgm:pt modelId="{54043FA1-E7C5-4971-A82E-528A634665CB}" type="sibTrans" cxnId="{6F68A3E7-800B-460B-B096-67058D297E24}">
      <dgm:prSet/>
      <dgm:spPr/>
      <dgm:t>
        <a:bodyPr/>
        <a:lstStyle/>
        <a:p>
          <a:endParaRPr lang="tr-TR"/>
        </a:p>
      </dgm:t>
    </dgm:pt>
    <dgm:pt modelId="{E6DFE13A-D970-4AF5-8C43-472331723FEB}">
      <dgm:prSet custT="1"/>
      <dgm:spPr/>
      <dgm:t>
        <a:bodyPr/>
        <a:lstStyle/>
        <a:p>
          <a:r>
            <a:rPr lang="tr-TR" sz="19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5. Önemli Başvuru Kuralları</a:t>
          </a:r>
        </a:p>
      </dgm:t>
    </dgm:pt>
    <dgm:pt modelId="{A42DA10E-8796-4B75-83B7-BBFA2A47D774}" type="parTrans" cxnId="{EBC98F02-F207-40BF-8D4E-2D1D8D335843}">
      <dgm:prSet/>
      <dgm:spPr/>
      <dgm:t>
        <a:bodyPr/>
        <a:lstStyle/>
        <a:p>
          <a:endParaRPr lang="tr-TR"/>
        </a:p>
      </dgm:t>
    </dgm:pt>
    <dgm:pt modelId="{8B0B1BCF-EBCF-4DD2-A76C-6EC42B8C4640}" type="sibTrans" cxnId="{EBC98F02-F207-40BF-8D4E-2D1D8D335843}">
      <dgm:prSet/>
      <dgm:spPr/>
      <dgm:t>
        <a:bodyPr/>
        <a:lstStyle/>
        <a:p>
          <a:endParaRPr lang="tr-TR"/>
        </a:p>
      </dgm:t>
    </dgm:pt>
    <dgm:pt modelId="{FB2F065A-8E4B-4CBF-9F15-657C83712D0E}" type="pres">
      <dgm:prSet presAssocID="{159862CA-B458-4F96-A681-8AB52B95E293}" presName="Name0" presStyleCnt="0">
        <dgm:presLayoutVars>
          <dgm:dir/>
        </dgm:presLayoutVars>
      </dgm:prSet>
      <dgm:spPr/>
    </dgm:pt>
    <dgm:pt modelId="{CC5EDA52-DC51-4A83-8EB1-8A13D6F9D586}" type="pres">
      <dgm:prSet presAssocID="{514D190B-0A79-4641-AE56-9DD8FEC2259D}" presName="parComposite" presStyleCnt="0"/>
      <dgm:spPr/>
    </dgm:pt>
    <dgm:pt modelId="{89C544DF-ED46-4ABE-BC23-B6BD8985FF53}" type="pres">
      <dgm:prSet presAssocID="{514D190B-0A79-4641-AE56-9DD8FEC2259D}" presName="parBigCircle" presStyleLbl="node0" presStyleIdx="0" presStyleCnt="7"/>
      <dgm:spPr/>
    </dgm:pt>
    <dgm:pt modelId="{BE7D6B5F-9E0B-446F-8233-55F2B6E06CFD}" type="pres">
      <dgm:prSet presAssocID="{514D190B-0A79-4641-AE56-9DD8FEC2259D}" presName="parTx" presStyleLbl="revTx" presStyleIdx="0" presStyleCnt="7"/>
      <dgm:spPr/>
    </dgm:pt>
    <dgm:pt modelId="{47D7C155-060D-4BBE-9837-4CDFDA275127}" type="pres">
      <dgm:prSet presAssocID="{514D190B-0A79-4641-AE56-9DD8FEC2259D}" presName="bSpace" presStyleCnt="0"/>
      <dgm:spPr/>
    </dgm:pt>
    <dgm:pt modelId="{97AFD3BF-7FD1-47EA-AACE-3839340EA8C2}" type="pres">
      <dgm:prSet presAssocID="{514D190B-0A79-4641-AE56-9DD8FEC2259D}" presName="parBackupNorm" presStyleCnt="0"/>
      <dgm:spPr/>
    </dgm:pt>
    <dgm:pt modelId="{2F63A3DB-6224-40FE-9D66-FE75A4C41FBC}" type="pres">
      <dgm:prSet presAssocID="{660A85EE-CB6D-48FC-9CD1-EE65AE99488E}" presName="parSpace" presStyleCnt="0"/>
      <dgm:spPr/>
    </dgm:pt>
    <dgm:pt modelId="{9A005BEB-8D38-4701-AA6D-3528EEF5ECD2}" type="pres">
      <dgm:prSet presAssocID="{170AB4BB-0C2C-4B24-80C8-D5A2F9B080AF}" presName="parComposite" presStyleCnt="0"/>
      <dgm:spPr/>
    </dgm:pt>
    <dgm:pt modelId="{B7146702-1030-4EBC-8E62-14A8363D5C50}" type="pres">
      <dgm:prSet presAssocID="{170AB4BB-0C2C-4B24-80C8-D5A2F9B080AF}" presName="parBigCircle" presStyleLbl="node0" presStyleIdx="1" presStyleCnt="7"/>
      <dgm:spPr/>
    </dgm:pt>
    <dgm:pt modelId="{F4A055B9-3AA8-47EE-9CB6-7CCC3FBD681C}" type="pres">
      <dgm:prSet presAssocID="{170AB4BB-0C2C-4B24-80C8-D5A2F9B080AF}" presName="parTx" presStyleLbl="revTx" presStyleIdx="1" presStyleCnt="7"/>
      <dgm:spPr/>
    </dgm:pt>
    <dgm:pt modelId="{00ADBEAE-69F5-4971-87F9-37B6CFA6BA65}" type="pres">
      <dgm:prSet presAssocID="{170AB4BB-0C2C-4B24-80C8-D5A2F9B080AF}" presName="bSpace" presStyleCnt="0"/>
      <dgm:spPr/>
    </dgm:pt>
    <dgm:pt modelId="{14F31CB0-1DE3-412E-9624-5BBA7F1015A3}" type="pres">
      <dgm:prSet presAssocID="{170AB4BB-0C2C-4B24-80C8-D5A2F9B080AF}" presName="parBackupNorm" presStyleCnt="0"/>
      <dgm:spPr/>
    </dgm:pt>
    <dgm:pt modelId="{9AC8F018-8361-4913-91EA-02509A7AFEB3}" type="pres">
      <dgm:prSet presAssocID="{3CACF60F-AD45-4284-B9BC-80F3B281C98B}" presName="parSpace" presStyleCnt="0"/>
      <dgm:spPr/>
    </dgm:pt>
    <dgm:pt modelId="{6E6B9C5A-823D-4299-8773-C1AB7D5778E0}" type="pres">
      <dgm:prSet presAssocID="{4D82C98E-AA8F-4890-8709-DBF4295EEA24}" presName="parComposite" presStyleCnt="0"/>
      <dgm:spPr/>
    </dgm:pt>
    <dgm:pt modelId="{4C700D04-814E-4240-AA0D-6939E367D527}" type="pres">
      <dgm:prSet presAssocID="{4D82C98E-AA8F-4890-8709-DBF4295EEA24}" presName="parBigCircle" presStyleLbl="node0" presStyleIdx="2" presStyleCnt="7"/>
      <dgm:spPr/>
    </dgm:pt>
    <dgm:pt modelId="{92747CC0-9832-45B6-BC4D-68003CB472CA}" type="pres">
      <dgm:prSet presAssocID="{4D82C98E-AA8F-4890-8709-DBF4295EEA24}" presName="parTx" presStyleLbl="revTx" presStyleIdx="2" presStyleCnt="7"/>
      <dgm:spPr/>
    </dgm:pt>
    <dgm:pt modelId="{3B634F6E-36C2-4F41-B22E-122E4781466B}" type="pres">
      <dgm:prSet presAssocID="{4D82C98E-AA8F-4890-8709-DBF4295EEA24}" presName="bSpace" presStyleCnt="0"/>
      <dgm:spPr/>
    </dgm:pt>
    <dgm:pt modelId="{5E029F0C-8879-4F80-B29C-C4932D4326CB}" type="pres">
      <dgm:prSet presAssocID="{4D82C98E-AA8F-4890-8709-DBF4295EEA24}" presName="parBackupNorm" presStyleCnt="0"/>
      <dgm:spPr/>
    </dgm:pt>
    <dgm:pt modelId="{2B6DC563-B9BE-4677-900F-16BBF4FCB79F}" type="pres">
      <dgm:prSet presAssocID="{A68B6918-150B-47EA-8057-984378501D45}" presName="parSpace" presStyleCnt="0"/>
      <dgm:spPr/>
    </dgm:pt>
    <dgm:pt modelId="{B9E6C7C7-D9B3-4E33-8298-D822EAB34335}" type="pres">
      <dgm:prSet presAssocID="{ACB53AE9-D3A9-4EAE-A3BE-7F9B5CC00539}" presName="parComposite" presStyleCnt="0"/>
      <dgm:spPr/>
    </dgm:pt>
    <dgm:pt modelId="{513DD69A-E668-4AB4-BF3E-84D10658992E}" type="pres">
      <dgm:prSet presAssocID="{ACB53AE9-D3A9-4EAE-A3BE-7F9B5CC00539}" presName="parBigCircle" presStyleLbl="node0" presStyleIdx="3" presStyleCnt="7"/>
      <dgm:spPr/>
    </dgm:pt>
    <dgm:pt modelId="{E4A27B13-3A0A-4EC9-B8F4-10E367B1D313}" type="pres">
      <dgm:prSet presAssocID="{ACB53AE9-D3A9-4EAE-A3BE-7F9B5CC00539}" presName="parTx" presStyleLbl="revTx" presStyleIdx="3" presStyleCnt="7"/>
      <dgm:spPr/>
    </dgm:pt>
    <dgm:pt modelId="{7E184E1F-C8FB-4256-9D7A-E6CEE943D0AF}" type="pres">
      <dgm:prSet presAssocID="{ACB53AE9-D3A9-4EAE-A3BE-7F9B5CC00539}" presName="bSpace" presStyleCnt="0"/>
      <dgm:spPr/>
    </dgm:pt>
    <dgm:pt modelId="{C79F2ED8-EB85-4EDD-87C5-B99717E727F3}" type="pres">
      <dgm:prSet presAssocID="{ACB53AE9-D3A9-4EAE-A3BE-7F9B5CC00539}" presName="parBackupNorm" presStyleCnt="0"/>
      <dgm:spPr/>
    </dgm:pt>
    <dgm:pt modelId="{A112DEEC-75F1-4952-838B-9CFF15BC0972}" type="pres">
      <dgm:prSet presAssocID="{54043FA1-E7C5-4971-A82E-528A634665CB}" presName="parSpace" presStyleCnt="0"/>
      <dgm:spPr/>
    </dgm:pt>
    <dgm:pt modelId="{6D5603A9-5F8D-48CB-B35A-FD9DCB2A5672}" type="pres">
      <dgm:prSet presAssocID="{E6DFE13A-D970-4AF5-8C43-472331723FEB}" presName="parComposite" presStyleCnt="0"/>
      <dgm:spPr/>
    </dgm:pt>
    <dgm:pt modelId="{18F1A689-3A4B-4497-8FD0-A8B7DC1FF803}" type="pres">
      <dgm:prSet presAssocID="{E6DFE13A-D970-4AF5-8C43-472331723FEB}" presName="parBigCircle" presStyleLbl="node0" presStyleIdx="4" presStyleCnt="7"/>
      <dgm:spPr/>
    </dgm:pt>
    <dgm:pt modelId="{D4382A0E-E37D-4F1C-ADF5-F7504D249A07}" type="pres">
      <dgm:prSet presAssocID="{E6DFE13A-D970-4AF5-8C43-472331723FEB}" presName="parTx" presStyleLbl="revTx" presStyleIdx="4" presStyleCnt="7"/>
      <dgm:spPr/>
    </dgm:pt>
    <dgm:pt modelId="{59F82B04-8DBC-482B-B7A3-B2F1EA9678C2}" type="pres">
      <dgm:prSet presAssocID="{E6DFE13A-D970-4AF5-8C43-472331723FEB}" presName="bSpace" presStyleCnt="0"/>
      <dgm:spPr/>
    </dgm:pt>
    <dgm:pt modelId="{CEAC12C1-9F7B-494F-A04C-76C3A8865342}" type="pres">
      <dgm:prSet presAssocID="{E6DFE13A-D970-4AF5-8C43-472331723FEB}" presName="parBackupNorm" presStyleCnt="0"/>
      <dgm:spPr/>
    </dgm:pt>
    <dgm:pt modelId="{DAE335E7-1D99-4C43-AF28-A62B432DA6BE}" type="pres">
      <dgm:prSet presAssocID="{8B0B1BCF-EBCF-4DD2-A76C-6EC42B8C4640}" presName="parSpace" presStyleCnt="0"/>
      <dgm:spPr/>
    </dgm:pt>
    <dgm:pt modelId="{7C7B4B2F-0762-4FBC-B66C-1D6774405F2F}" type="pres">
      <dgm:prSet presAssocID="{CE5BB7B7-CD81-41CE-AF0B-35773E75CFAE}" presName="parComposite" presStyleCnt="0"/>
      <dgm:spPr/>
    </dgm:pt>
    <dgm:pt modelId="{3C388070-DE43-43DC-AB61-D2266FC30933}" type="pres">
      <dgm:prSet presAssocID="{CE5BB7B7-CD81-41CE-AF0B-35773E75CFAE}" presName="parBigCircle" presStyleLbl="node0" presStyleIdx="5" presStyleCnt="7"/>
      <dgm:spPr/>
    </dgm:pt>
    <dgm:pt modelId="{E3D35DAB-37EC-45CE-B550-99AB8274D6D3}" type="pres">
      <dgm:prSet presAssocID="{CE5BB7B7-CD81-41CE-AF0B-35773E75CFAE}" presName="parTx" presStyleLbl="revTx" presStyleIdx="5" presStyleCnt="7"/>
      <dgm:spPr/>
    </dgm:pt>
    <dgm:pt modelId="{FC2E73D0-A307-4C71-979C-84AC513AF611}" type="pres">
      <dgm:prSet presAssocID="{CE5BB7B7-CD81-41CE-AF0B-35773E75CFAE}" presName="bSpace" presStyleCnt="0"/>
      <dgm:spPr/>
    </dgm:pt>
    <dgm:pt modelId="{9FABCB83-C98A-4989-B31B-D71855C60133}" type="pres">
      <dgm:prSet presAssocID="{CE5BB7B7-CD81-41CE-AF0B-35773E75CFAE}" presName="parBackupNorm" presStyleCnt="0"/>
      <dgm:spPr/>
    </dgm:pt>
    <dgm:pt modelId="{7DAFC8B4-A89A-49A9-BE06-15390F62F5B9}" type="pres">
      <dgm:prSet presAssocID="{3093262E-47FD-45EB-B5B0-D34C6D1ABC54}" presName="parSpace" presStyleCnt="0"/>
      <dgm:spPr/>
    </dgm:pt>
    <dgm:pt modelId="{71F9C016-7E5D-4846-A808-6365BAF61BD4}" type="pres">
      <dgm:prSet presAssocID="{1609940A-5F3F-4E76-8345-4EAC8039F28E}" presName="parComposite" presStyleCnt="0"/>
      <dgm:spPr/>
    </dgm:pt>
    <dgm:pt modelId="{AEF6AE88-60F7-4056-9BA9-39073016EB42}" type="pres">
      <dgm:prSet presAssocID="{1609940A-5F3F-4E76-8345-4EAC8039F28E}" presName="parBigCircle" presStyleLbl="node0" presStyleIdx="6" presStyleCnt="7"/>
      <dgm:spPr/>
    </dgm:pt>
    <dgm:pt modelId="{1061CBCD-20C6-475E-A3FF-7286C405A7BD}" type="pres">
      <dgm:prSet presAssocID="{1609940A-5F3F-4E76-8345-4EAC8039F28E}" presName="parTx" presStyleLbl="revTx" presStyleIdx="6" presStyleCnt="7"/>
      <dgm:spPr/>
    </dgm:pt>
    <dgm:pt modelId="{7785DF3D-6601-4383-8CF6-9D3B98CF847D}" type="pres">
      <dgm:prSet presAssocID="{1609940A-5F3F-4E76-8345-4EAC8039F28E}" presName="bSpace" presStyleCnt="0"/>
      <dgm:spPr/>
    </dgm:pt>
    <dgm:pt modelId="{D58C647A-7C8C-42E8-AB00-146D52A5CA4C}" type="pres">
      <dgm:prSet presAssocID="{1609940A-5F3F-4E76-8345-4EAC8039F28E}" presName="parBackupNorm" presStyleCnt="0"/>
      <dgm:spPr/>
    </dgm:pt>
    <dgm:pt modelId="{80C4AC78-56F2-4E93-9EE6-493E142ABA60}" type="pres">
      <dgm:prSet presAssocID="{E1FB8BA2-B043-4B13-AD70-029044BC2076}" presName="parSpace" presStyleCnt="0"/>
      <dgm:spPr/>
    </dgm:pt>
  </dgm:ptLst>
  <dgm:cxnLst>
    <dgm:cxn modelId="{EBC98F02-F207-40BF-8D4E-2D1D8D335843}" srcId="{159862CA-B458-4F96-A681-8AB52B95E293}" destId="{E6DFE13A-D970-4AF5-8C43-472331723FEB}" srcOrd="4" destOrd="0" parTransId="{A42DA10E-8796-4B75-83B7-BBFA2A47D774}" sibTransId="{8B0B1BCF-EBCF-4DD2-A76C-6EC42B8C4640}"/>
    <dgm:cxn modelId="{74CAEE10-1573-4BD4-91DB-45942054931B}" type="presOf" srcId="{159862CA-B458-4F96-A681-8AB52B95E293}" destId="{FB2F065A-8E4B-4CBF-9F15-657C83712D0E}" srcOrd="0" destOrd="0" presId="urn:microsoft.com/office/officeart/2008/layout/CircleAccentTimeline"/>
    <dgm:cxn modelId="{7AF5F924-A122-45BA-A0DE-9C186E20D1FF}" srcId="{159862CA-B458-4F96-A681-8AB52B95E293}" destId="{4D82C98E-AA8F-4890-8709-DBF4295EEA24}" srcOrd="2" destOrd="0" parTransId="{B97AB11B-FACE-4A7C-8128-806B98A6C1A6}" sibTransId="{A68B6918-150B-47EA-8057-984378501D45}"/>
    <dgm:cxn modelId="{D9C1BC25-7FB7-46FD-9D97-84E5C44D788C}" type="presOf" srcId="{514D190B-0A79-4641-AE56-9DD8FEC2259D}" destId="{BE7D6B5F-9E0B-446F-8233-55F2B6E06CFD}" srcOrd="0" destOrd="0" presId="urn:microsoft.com/office/officeart/2008/layout/CircleAccentTimeline"/>
    <dgm:cxn modelId="{BF9FD134-C04A-4025-A1C2-59E2C7DD589A}" srcId="{159862CA-B458-4F96-A681-8AB52B95E293}" destId="{170AB4BB-0C2C-4B24-80C8-D5A2F9B080AF}" srcOrd="1" destOrd="0" parTransId="{7278A1D5-6936-4484-BD1F-EF2BCA379762}" sibTransId="{3CACF60F-AD45-4284-B9BC-80F3B281C98B}"/>
    <dgm:cxn modelId="{500CFC3D-F555-4D8B-BF65-699A89321F27}" type="presOf" srcId="{1609940A-5F3F-4E76-8345-4EAC8039F28E}" destId="{1061CBCD-20C6-475E-A3FF-7286C405A7BD}" srcOrd="0" destOrd="0" presId="urn:microsoft.com/office/officeart/2008/layout/CircleAccentTimeline"/>
    <dgm:cxn modelId="{5B7B8561-5F1E-442B-BE53-AACDA351F171}" type="presOf" srcId="{170AB4BB-0C2C-4B24-80C8-D5A2F9B080AF}" destId="{F4A055B9-3AA8-47EE-9CB6-7CCC3FBD681C}" srcOrd="0" destOrd="0" presId="urn:microsoft.com/office/officeart/2008/layout/CircleAccentTimeline"/>
    <dgm:cxn modelId="{CDA6D56A-CAC0-4026-8453-B5D13D8C9967}" type="presOf" srcId="{ACB53AE9-D3A9-4EAE-A3BE-7F9B5CC00539}" destId="{E4A27B13-3A0A-4EC9-B8F4-10E367B1D313}" srcOrd="0" destOrd="0" presId="urn:microsoft.com/office/officeart/2008/layout/CircleAccentTimeline"/>
    <dgm:cxn modelId="{557FBE72-D335-4183-8BF8-4D38BA177416}" type="presOf" srcId="{CE5BB7B7-CD81-41CE-AF0B-35773E75CFAE}" destId="{E3D35DAB-37EC-45CE-B550-99AB8274D6D3}" srcOrd="0" destOrd="0" presId="urn:microsoft.com/office/officeart/2008/layout/CircleAccentTimeline"/>
    <dgm:cxn modelId="{7FD90976-DB2F-47E3-B3BE-23508A118616}" srcId="{159862CA-B458-4F96-A681-8AB52B95E293}" destId="{1609940A-5F3F-4E76-8345-4EAC8039F28E}" srcOrd="6" destOrd="0" parTransId="{0B672F4F-E523-42A5-8EE1-FCDCA9B0763A}" sibTransId="{E1FB8BA2-B043-4B13-AD70-029044BC2076}"/>
    <dgm:cxn modelId="{1E0B067E-703E-4CAF-BEF1-0F63E2A3DF38}" type="presOf" srcId="{E6DFE13A-D970-4AF5-8C43-472331723FEB}" destId="{D4382A0E-E37D-4F1C-ADF5-F7504D249A07}" srcOrd="0" destOrd="0" presId="urn:microsoft.com/office/officeart/2008/layout/CircleAccentTimeline"/>
    <dgm:cxn modelId="{7FF0F7A7-8CE3-4F2B-85DA-5FDBFDDDEC22}" type="presOf" srcId="{4D82C98E-AA8F-4890-8709-DBF4295EEA24}" destId="{92747CC0-9832-45B6-BC4D-68003CB472CA}" srcOrd="0" destOrd="0" presId="urn:microsoft.com/office/officeart/2008/layout/CircleAccentTimeline"/>
    <dgm:cxn modelId="{98E5B0C3-1D7A-4DF9-9373-468586FBA8FA}" srcId="{159862CA-B458-4F96-A681-8AB52B95E293}" destId="{CE5BB7B7-CD81-41CE-AF0B-35773E75CFAE}" srcOrd="5" destOrd="0" parTransId="{EBBFE6F6-8A65-4FF2-AD98-AF1F63A55A22}" sibTransId="{3093262E-47FD-45EB-B5B0-D34C6D1ABC54}"/>
    <dgm:cxn modelId="{3A864CD2-0650-45DD-9054-745D4FF54C74}" srcId="{159862CA-B458-4F96-A681-8AB52B95E293}" destId="{514D190B-0A79-4641-AE56-9DD8FEC2259D}" srcOrd="0" destOrd="0" parTransId="{2776F9EC-280F-4476-902B-7F46DD1F84A3}" sibTransId="{660A85EE-CB6D-48FC-9CD1-EE65AE99488E}"/>
    <dgm:cxn modelId="{6F68A3E7-800B-460B-B096-67058D297E24}" srcId="{159862CA-B458-4F96-A681-8AB52B95E293}" destId="{ACB53AE9-D3A9-4EAE-A3BE-7F9B5CC00539}" srcOrd="3" destOrd="0" parTransId="{AE1DB940-D240-4373-9308-C8506A87F1FA}" sibTransId="{54043FA1-E7C5-4971-A82E-528A634665CB}"/>
    <dgm:cxn modelId="{D2807B74-E3CC-481D-BE5E-27AF192B1D9A}" type="presParOf" srcId="{FB2F065A-8E4B-4CBF-9F15-657C83712D0E}" destId="{CC5EDA52-DC51-4A83-8EB1-8A13D6F9D586}" srcOrd="0" destOrd="0" presId="urn:microsoft.com/office/officeart/2008/layout/CircleAccentTimeline"/>
    <dgm:cxn modelId="{DE39CFE5-34D1-4A85-B256-CA3140E8677A}" type="presParOf" srcId="{CC5EDA52-DC51-4A83-8EB1-8A13D6F9D586}" destId="{89C544DF-ED46-4ABE-BC23-B6BD8985FF53}" srcOrd="0" destOrd="0" presId="urn:microsoft.com/office/officeart/2008/layout/CircleAccentTimeline"/>
    <dgm:cxn modelId="{9367A4CE-5508-47CC-BCF8-A465B180B7F5}" type="presParOf" srcId="{CC5EDA52-DC51-4A83-8EB1-8A13D6F9D586}" destId="{BE7D6B5F-9E0B-446F-8233-55F2B6E06CFD}" srcOrd="1" destOrd="0" presId="urn:microsoft.com/office/officeart/2008/layout/CircleAccentTimeline"/>
    <dgm:cxn modelId="{B2B1E5E9-4F2D-40E2-A5E2-3745FAA28738}" type="presParOf" srcId="{CC5EDA52-DC51-4A83-8EB1-8A13D6F9D586}" destId="{47D7C155-060D-4BBE-9837-4CDFDA275127}" srcOrd="2" destOrd="0" presId="urn:microsoft.com/office/officeart/2008/layout/CircleAccentTimeline"/>
    <dgm:cxn modelId="{6D9403C5-138E-49E7-A2A6-99C558551122}" type="presParOf" srcId="{FB2F065A-8E4B-4CBF-9F15-657C83712D0E}" destId="{97AFD3BF-7FD1-47EA-AACE-3839340EA8C2}" srcOrd="1" destOrd="0" presId="urn:microsoft.com/office/officeart/2008/layout/CircleAccentTimeline"/>
    <dgm:cxn modelId="{DBD2B34F-9482-43A4-B0EA-3F306890D091}" type="presParOf" srcId="{FB2F065A-8E4B-4CBF-9F15-657C83712D0E}" destId="{2F63A3DB-6224-40FE-9D66-FE75A4C41FBC}" srcOrd="2" destOrd="0" presId="urn:microsoft.com/office/officeart/2008/layout/CircleAccentTimeline"/>
    <dgm:cxn modelId="{2DFB57FC-B30E-4DB8-9895-4949D7FA3AB1}" type="presParOf" srcId="{FB2F065A-8E4B-4CBF-9F15-657C83712D0E}" destId="{9A005BEB-8D38-4701-AA6D-3528EEF5ECD2}" srcOrd="3" destOrd="0" presId="urn:microsoft.com/office/officeart/2008/layout/CircleAccentTimeline"/>
    <dgm:cxn modelId="{AFAD7D12-4FC6-4D22-B462-139AB726ABD1}" type="presParOf" srcId="{9A005BEB-8D38-4701-AA6D-3528EEF5ECD2}" destId="{B7146702-1030-4EBC-8E62-14A8363D5C50}" srcOrd="0" destOrd="0" presId="urn:microsoft.com/office/officeart/2008/layout/CircleAccentTimeline"/>
    <dgm:cxn modelId="{D80E43B8-3115-4283-810F-0C82D17AB520}" type="presParOf" srcId="{9A005BEB-8D38-4701-AA6D-3528EEF5ECD2}" destId="{F4A055B9-3AA8-47EE-9CB6-7CCC3FBD681C}" srcOrd="1" destOrd="0" presId="urn:microsoft.com/office/officeart/2008/layout/CircleAccentTimeline"/>
    <dgm:cxn modelId="{52C31C34-776C-4CBA-9533-CC07065F7616}" type="presParOf" srcId="{9A005BEB-8D38-4701-AA6D-3528EEF5ECD2}" destId="{00ADBEAE-69F5-4971-87F9-37B6CFA6BA65}" srcOrd="2" destOrd="0" presId="urn:microsoft.com/office/officeart/2008/layout/CircleAccentTimeline"/>
    <dgm:cxn modelId="{B9E259A7-838A-4FAA-B0A8-B2E1501196CC}" type="presParOf" srcId="{FB2F065A-8E4B-4CBF-9F15-657C83712D0E}" destId="{14F31CB0-1DE3-412E-9624-5BBA7F1015A3}" srcOrd="4" destOrd="0" presId="urn:microsoft.com/office/officeart/2008/layout/CircleAccentTimeline"/>
    <dgm:cxn modelId="{4A5A7362-67C4-4B8E-B8DD-79A1C6037D05}" type="presParOf" srcId="{FB2F065A-8E4B-4CBF-9F15-657C83712D0E}" destId="{9AC8F018-8361-4913-91EA-02509A7AFEB3}" srcOrd="5" destOrd="0" presId="urn:microsoft.com/office/officeart/2008/layout/CircleAccentTimeline"/>
    <dgm:cxn modelId="{FD339AE6-203B-4283-A7CF-B425432EF641}" type="presParOf" srcId="{FB2F065A-8E4B-4CBF-9F15-657C83712D0E}" destId="{6E6B9C5A-823D-4299-8773-C1AB7D5778E0}" srcOrd="6" destOrd="0" presId="urn:microsoft.com/office/officeart/2008/layout/CircleAccentTimeline"/>
    <dgm:cxn modelId="{329B0293-BBC6-41EB-BE8C-0B1757D900C8}" type="presParOf" srcId="{6E6B9C5A-823D-4299-8773-C1AB7D5778E0}" destId="{4C700D04-814E-4240-AA0D-6939E367D527}" srcOrd="0" destOrd="0" presId="urn:microsoft.com/office/officeart/2008/layout/CircleAccentTimeline"/>
    <dgm:cxn modelId="{87074D19-91CA-4B07-93CE-9D2233EA6524}" type="presParOf" srcId="{6E6B9C5A-823D-4299-8773-C1AB7D5778E0}" destId="{92747CC0-9832-45B6-BC4D-68003CB472CA}" srcOrd="1" destOrd="0" presId="urn:microsoft.com/office/officeart/2008/layout/CircleAccentTimeline"/>
    <dgm:cxn modelId="{DD35BFA7-E558-41EE-8F8B-D2E6E53A5E95}" type="presParOf" srcId="{6E6B9C5A-823D-4299-8773-C1AB7D5778E0}" destId="{3B634F6E-36C2-4F41-B22E-122E4781466B}" srcOrd="2" destOrd="0" presId="urn:microsoft.com/office/officeart/2008/layout/CircleAccentTimeline"/>
    <dgm:cxn modelId="{3C0397BE-D921-4D68-9001-36A7AFC7603C}" type="presParOf" srcId="{FB2F065A-8E4B-4CBF-9F15-657C83712D0E}" destId="{5E029F0C-8879-4F80-B29C-C4932D4326CB}" srcOrd="7" destOrd="0" presId="urn:microsoft.com/office/officeart/2008/layout/CircleAccentTimeline"/>
    <dgm:cxn modelId="{3FE6D57A-5F05-43EB-889F-7CF76516E5AE}" type="presParOf" srcId="{FB2F065A-8E4B-4CBF-9F15-657C83712D0E}" destId="{2B6DC563-B9BE-4677-900F-16BBF4FCB79F}" srcOrd="8" destOrd="0" presId="urn:microsoft.com/office/officeart/2008/layout/CircleAccentTimeline"/>
    <dgm:cxn modelId="{180DF3FB-8E85-4D60-A1A8-C4AA4352B135}" type="presParOf" srcId="{FB2F065A-8E4B-4CBF-9F15-657C83712D0E}" destId="{B9E6C7C7-D9B3-4E33-8298-D822EAB34335}" srcOrd="9" destOrd="0" presId="urn:microsoft.com/office/officeart/2008/layout/CircleAccentTimeline"/>
    <dgm:cxn modelId="{532C0F29-49AF-45B8-9FC7-B17617E41514}" type="presParOf" srcId="{B9E6C7C7-D9B3-4E33-8298-D822EAB34335}" destId="{513DD69A-E668-4AB4-BF3E-84D10658992E}" srcOrd="0" destOrd="0" presId="urn:microsoft.com/office/officeart/2008/layout/CircleAccentTimeline"/>
    <dgm:cxn modelId="{20183925-0DE6-401D-9487-E3C75763D1D6}" type="presParOf" srcId="{B9E6C7C7-D9B3-4E33-8298-D822EAB34335}" destId="{E4A27B13-3A0A-4EC9-B8F4-10E367B1D313}" srcOrd="1" destOrd="0" presId="urn:microsoft.com/office/officeart/2008/layout/CircleAccentTimeline"/>
    <dgm:cxn modelId="{EE62AB48-82A7-43FC-8CF2-7E0606869CB1}" type="presParOf" srcId="{B9E6C7C7-D9B3-4E33-8298-D822EAB34335}" destId="{7E184E1F-C8FB-4256-9D7A-E6CEE943D0AF}" srcOrd="2" destOrd="0" presId="urn:microsoft.com/office/officeart/2008/layout/CircleAccentTimeline"/>
    <dgm:cxn modelId="{D0964761-1E58-45B2-BD86-C4EC09D4A173}" type="presParOf" srcId="{FB2F065A-8E4B-4CBF-9F15-657C83712D0E}" destId="{C79F2ED8-EB85-4EDD-87C5-B99717E727F3}" srcOrd="10" destOrd="0" presId="urn:microsoft.com/office/officeart/2008/layout/CircleAccentTimeline"/>
    <dgm:cxn modelId="{346D16EA-A02F-48B6-9B66-76AF203D1F42}" type="presParOf" srcId="{FB2F065A-8E4B-4CBF-9F15-657C83712D0E}" destId="{A112DEEC-75F1-4952-838B-9CFF15BC0972}" srcOrd="11" destOrd="0" presId="urn:microsoft.com/office/officeart/2008/layout/CircleAccentTimeline"/>
    <dgm:cxn modelId="{016DD5B1-449B-4916-8D9D-6B0538871918}" type="presParOf" srcId="{FB2F065A-8E4B-4CBF-9F15-657C83712D0E}" destId="{6D5603A9-5F8D-48CB-B35A-FD9DCB2A5672}" srcOrd="12" destOrd="0" presId="urn:microsoft.com/office/officeart/2008/layout/CircleAccentTimeline"/>
    <dgm:cxn modelId="{B6C27630-CD8A-4E11-A058-FA80ED75E092}" type="presParOf" srcId="{6D5603A9-5F8D-48CB-B35A-FD9DCB2A5672}" destId="{18F1A689-3A4B-4497-8FD0-A8B7DC1FF803}" srcOrd="0" destOrd="0" presId="urn:microsoft.com/office/officeart/2008/layout/CircleAccentTimeline"/>
    <dgm:cxn modelId="{A855415D-0CDA-4F06-9FAC-73D58D35904D}" type="presParOf" srcId="{6D5603A9-5F8D-48CB-B35A-FD9DCB2A5672}" destId="{D4382A0E-E37D-4F1C-ADF5-F7504D249A07}" srcOrd="1" destOrd="0" presId="urn:microsoft.com/office/officeart/2008/layout/CircleAccentTimeline"/>
    <dgm:cxn modelId="{74F8FE11-38D6-4572-835D-6EDE548E3136}" type="presParOf" srcId="{6D5603A9-5F8D-48CB-B35A-FD9DCB2A5672}" destId="{59F82B04-8DBC-482B-B7A3-B2F1EA9678C2}" srcOrd="2" destOrd="0" presId="urn:microsoft.com/office/officeart/2008/layout/CircleAccentTimeline"/>
    <dgm:cxn modelId="{A66AA15D-B9DD-4C1F-ACCD-DA99EED0F4BD}" type="presParOf" srcId="{FB2F065A-8E4B-4CBF-9F15-657C83712D0E}" destId="{CEAC12C1-9F7B-494F-A04C-76C3A8865342}" srcOrd="13" destOrd="0" presId="urn:microsoft.com/office/officeart/2008/layout/CircleAccentTimeline"/>
    <dgm:cxn modelId="{AC3D604B-BC5D-4DB6-B730-DAD19A21016E}" type="presParOf" srcId="{FB2F065A-8E4B-4CBF-9F15-657C83712D0E}" destId="{DAE335E7-1D99-4C43-AF28-A62B432DA6BE}" srcOrd="14" destOrd="0" presId="urn:microsoft.com/office/officeart/2008/layout/CircleAccentTimeline"/>
    <dgm:cxn modelId="{2E61F8FB-83F2-4C3F-B5BE-3F52082D5D16}" type="presParOf" srcId="{FB2F065A-8E4B-4CBF-9F15-657C83712D0E}" destId="{7C7B4B2F-0762-4FBC-B66C-1D6774405F2F}" srcOrd="15" destOrd="0" presId="urn:microsoft.com/office/officeart/2008/layout/CircleAccentTimeline"/>
    <dgm:cxn modelId="{012F806B-227B-4304-9557-B3387394722B}" type="presParOf" srcId="{7C7B4B2F-0762-4FBC-B66C-1D6774405F2F}" destId="{3C388070-DE43-43DC-AB61-D2266FC30933}" srcOrd="0" destOrd="0" presId="urn:microsoft.com/office/officeart/2008/layout/CircleAccentTimeline"/>
    <dgm:cxn modelId="{0B3A1597-E922-4F15-9E05-C384ABD84E3A}" type="presParOf" srcId="{7C7B4B2F-0762-4FBC-B66C-1D6774405F2F}" destId="{E3D35DAB-37EC-45CE-B550-99AB8274D6D3}" srcOrd="1" destOrd="0" presId="urn:microsoft.com/office/officeart/2008/layout/CircleAccentTimeline"/>
    <dgm:cxn modelId="{4E6ED126-3433-4C25-B29A-FF5EE4BDA970}" type="presParOf" srcId="{7C7B4B2F-0762-4FBC-B66C-1D6774405F2F}" destId="{FC2E73D0-A307-4C71-979C-84AC513AF611}" srcOrd="2" destOrd="0" presId="urn:microsoft.com/office/officeart/2008/layout/CircleAccentTimeline"/>
    <dgm:cxn modelId="{E06718F1-CC01-4FC5-8C5B-EF05BB657D3A}" type="presParOf" srcId="{FB2F065A-8E4B-4CBF-9F15-657C83712D0E}" destId="{9FABCB83-C98A-4989-B31B-D71855C60133}" srcOrd="16" destOrd="0" presId="urn:microsoft.com/office/officeart/2008/layout/CircleAccentTimeline"/>
    <dgm:cxn modelId="{3D45B56E-46AE-4ED9-A453-4A7D16E8724B}" type="presParOf" srcId="{FB2F065A-8E4B-4CBF-9F15-657C83712D0E}" destId="{7DAFC8B4-A89A-49A9-BE06-15390F62F5B9}" srcOrd="17" destOrd="0" presId="urn:microsoft.com/office/officeart/2008/layout/CircleAccentTimeline"/>
    <dgm:cxn modelId="{B0F2532E-5B50-4CF9-A05D-45ABB6761255}" type="presParOf" srcId="{FB2F065A-8E4B-4CBF-9F15-657C83712D0E}" destId="{71F9C016-7E5D-4846-A808-6365BAF61BD4}" srcOrd="18" destOrd="0" presId="urn:microsoft.com/office/officeart/2008/layout/CircleAccentTimeline"/>
    <dgm:cxn modelId="{F7E196F6-B33B-4D2B-8DCD-317BAF59E7B1}" type="presParOf" srcId="{71F9C016-7E5D-4846-A808-6365BAF61BD4}" destId="{AEF6AE88-60F7-4056-9BA9-39073016EB42}" srcOrd="0" destOrd="0" presId="urn:microsoft.com/office/officeart/2008/layout/CircleAccentTimeline"/>
    <dgm:cxn modelId="{79CC731D-2318-4186-B043-6ADD98337230}" type="presParOf" srcId="{71F9C016-7E5D-4846-A808-6365BAF61BD4}" destId="{1061CBCD-20C6-475E-A3FF-7286C405A7BD}" srcOrd="1" destOrd="0" presId="urn:microsoft.com/office/officeart/2008/layout/CircleAccentTimeline"/>
    <dgm:cxn modelId="{23EDC8A6-8F4D-4BDB-92E8-CC53654183B0}" type="presParOf" srcId="{71F9C016-7E5D-4846-A808-6365BAF61BD4}" destId="{7785DF3D-6601-4383-8CF6-9D3B98CF847D}" srcOrd="2" destOrd="0" presId="urn:microsoft.com/office/officeart/2008/layout/CircleAccentTimeline"/>
    <dgm:cxn modelId="{7F57A674-0C8D-4A7E-A8C2-D9965E696CAC}" type="presParOf" srcId="{FB2F065A-8E4B-4CBF-9F15-657C83712D0E}" destId="{D58C647A-7C8C-42E8-AB00-146D52A5CA4C}" srcOrd="19" destOrd="0" presId="urn:microsoft.com/office/officeart/2008/layout/CircleAccentTimeline"/>
    <dgm:cxn modelId="{B3E94AD4-6A4A-4A49-AE34-3D0CEF1F925A}" type="presParOf" srcId="{FB2F065A-8E4B-4CBF-9F15-657C83712D0E}" destId="{80C4AC78-56F2-4E93-9EE6-493E142ABA60}" srcOrd="20" destOrd="0" presId="urn:microsoft.com/office/officeart/2008/layout/CircleAccentTimeline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33260E-DE4B-4FD3-9248-C1B5941757EB}" type="doc">
      <dgm:prSet loTypeId="urn:microsoft.com/office/officeart/2005/8/layout/vList5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754D3378-8947-40B2-A433-B74222A00EAC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① Bilimsel/Teknolojik Mükemmeliyet </a:t>
          </a:r>
        </a:p>
      </dgm:t>
    </dgm:pt>
    <dgm:pt modelId="{37B47BC0-D56F-4D8A-B8B5-578A951FED70}" type="parTrans" cxnId="{4E4B2EFF-9D2E-45F8-A1AD-396DF8CD2A3D}">
      <dgm:prSet/>
      <dgm:spPr/>
      <dgm:t>
        <a:bodyPr/>
        <a:lstStyle/>
        <a:p>
          <a:endParaRPr lang="tr-TR"/>
        </a:p>
      </dgm:t>
    </dgm:pt>
    <dgm:pt modelId="{7B4AFEB2-C678-4AD0-A2EC-45F7A91D5E00}" type="sibTrans" cxnId="{4E4B2EFF-9D2E-45F8-A1AD-396DF8CD2A3D}">
      <dgm:prSet/>
      <dgm:spPr/>
      <dgm:t>
        <a:bodyPr/>
        <a:lstStyle/>
        <a:p>
          <a:endParaRPr lang="tr-TR"/>
        </a:p>
      </dgm:t>
    </dgm:pt>
    <dgm:pt modelId="{A337C2FE-EFF1-4420-89B6-12382E4E7555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② Yöntem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9422CFB6-A76F-44B8-A3F1-83909C6B021F}" type="parTrans" cxnId="{4579D336-2061-438D-B405-743F881C2AE3}">
      <dgm:prSet/>
      <dgm:spPr/>
      <dgm:t>
        <a:bodyPr/>
        <a:lstStyle/>
        <a:p>
          <a:endParaRPr lang="tr-TR"/>
        </a:p>
      </dgm:t>
    </dgm:pt>
    <dgm:pt modelId="{457CE254-6CDD-4B8D-921D-D76FDC811252}" type="sibTrans" cxnId="{4579D336-2061-438D-B405-743F881C2AE3}">
      <dgm:prSet/>
      <dgm:spPr/>
      <dgm:t>
        <a:bodyPr/>
        <a:lstStyle/>
        <a:p>
          <a:endParaRPr lang="tr-TR"/>
        </a:p>
      </dgm:t>
    </dgm:pt>
    <dgm:pt modelId="{D6E08AF4-2B62-4CB5-AFA8-17256CFBC20D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③ Proje Yönetimi </a:t>
          </a:r>
        </a:p>
      </dgm:t>
    </dgm:pt>
    <dgm:pt modelId="{F20D663E-2AA8-4657-B6BA-EBF493A13263}" type="parTrans" cxnId="{3A477C3D-D79C-4074-A800-8D6E563581D8}">
      <dgm:prSet/>
      <dgm:spPr/>
      <dgm:t>
        <a:bodyPr/>
        <a:lstStyle/>
        <a:p>
          <a:endParaRPr lang="tr-TR"/>
        </a:p>
      </dgm:t>
    </dgm:pt>
    <dgm:pt modelId="{4C7009E6-51C7-49DD-A389-B4BD7D965D24}" type="sibTrans" cxnId="{3A477C3D-D79C-4074-A800-8D6E563581D8}">
      <dgm:prSet/>
      <dgm:spPr/>
      <dgm:t>
        <a:bodyPr/>
        <a:lstStyle/>
        <a:p>
          <a:endParaRPr lang="tr-TR"/>
        </a:p>
      </dgm:t>
    </dgm:pt>
    <dgm:pt modelId="{9CB7CEE5-F4E9-49B2-9A9E-30E4A3331C71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④ Uluslararası İş Birliğinin Yapısı ve Katkısı</a:t>
          </a:r>
        </a:p>
      </dgm:t>
    </dgm:pt>
    <dgm:pt modelId="{BC41D5A5-7977-401A-BD1D-124FB7D3D833}" type="parTrans" cxnId="{F84A6B16-C208-460E-8AD3-306065D335C1}">
      <dgm:prSet/>
      <dgm:spPr/>
      <dgm:t>
        <a:bodyPr/>
        <a:lstStyle/>
        <a:p>
          <a:endParaRPr lang="tr-TR"/>
        </a:p>
      </dgm:t>
    </dgm:pt>
    <dgm:pt modelId="{BF727947-7F08-4EA7-A83F-6C69CE6654F8}" type="sibTrans" cxnId="{F84A6B16-C208-460E-8AD3-306065D335C1}">
      <dgm:prSet/>
      <dgm:spPr/>
      <dgm:t>
        <a:bodyPr/>
        <a:lstStyle/>
        <a:p>
          <a:endParaRPr lang="tr-TR"/>
        </a:p>
      </dgm:t>
    </dgm:pt>
    <dgm:pt modelId="{7C613921-8204-41C0-A7DA-601D0409FDED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⑤ Etki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CDD04102-932B-445F-B58B-02BA68CF66EB}" type="parTrans" cxnId="{C8DD6C68-3315-4DF5-BE12-B808832E5827}">
      <dgm:prSet/>
      <dgm:spPr/>
      <dgm:t>
        <a:bodyPr/>
        <a:lstStyle/>
        <a:p>
          <a:endParaRPr lang="tr-TR"/>
        </a:p>
      </dgm:t>
    </dgm:pt>
    <dgm:pt modelId="{A41DB51E-D4C0-4EAC-9031-05CE90174EDD}" type="sibTrans" cxnId="{C8DD6C68-3315-4DF5-BE12-B808832E5827}">
      <dgm:prSet/>
      <dgm:spPr/>
      <dgm:t>
        <a:bodyPr/>
        <a:lstStyle/>
        <a:p>
          <a:endParaRPr lang="tr-TR"/>
        </a:p>
      </dgm:t>
    </dgm:pt>
    <dgm:pt modelId="{69085E1C-D981-4EF8-AFBE-6831C5C7F5AB}" type="pres">
      <dgm:prSet presAssocID="{BC33260E-DE4B-4FD3-9248-C1B5941757EB}" presName="Name0" presStyleCnt="0">
        <dgm:presLayoutVars>
          <dgm:dir/>
          <dgm:animLvl val="lvl"/>
          <dgm:resizeHandles val="exact"/>
        </dgm:presLayoutVars>
      </dgm:prSet>
      <dgm:spPr/>
    </dgm:pt>
    <dgm:pt modelId="{08B549BF-B7CA-492E-A36A-514862263300}" type="pres">
      <dgm:prSet presAssocID="{754D3378-8947-40B2-A433-B74222A00EAC}" presName="linNode" presStyleCnt="0"/>
      <dgm:spPr/>
    </dgm:pt>
    <dgm:pt modelId="{F3AE002F-B415-4D15-98B6-A8A535A65A41}" type="pres">
      <dgm:prSet presAssocID="{754D3378-8947-40B2-A433-B74222A00EAC}" presName="parentText" presStyleLbl="node1" presStyleIdx="0" presStyleCnt="5" custScaleX="192300">
        <dgm:presLayoutVars>
          <dgm:chMax val="1"/>
          <dgm:bulletEnabled val="1"/>
        </dgm:presLayoutVars>
      </dgm:prSet>
      <dgm:spPr/>
    </dgm:pt>
    <dgm:pt modelId="{CE62EB4F-C132-4BB7-BEA6-DBA5E2AEE886}" type="pres">
      <dgm:prSet presAssocID="{7B4AFEB2-C678-4AD0-A2EC-45F7A91D5E00}" presName="sp" presStyleCnt="0"/>
      <dgm:spPr/>
    </dgm:pt>
    <dgm:pt modelId="{75A155A0-24C6-4930-960A-9E05C26D9356}" type="pres">
      <dgm:prSet presAssocID="{A337C2FE-EFF1-4420-89B6-12382E4E7555}" presName="linNode" presStyleCnt="0"/>
      <dgm:spPr/>
    </dgm:pt>
    <dgm:pt modelId="{D6EC150F-3A5A-4EA2-A074-95A84F9C7C65}" type="pres">
      <dgm:prSet presAssocID="{A337C2FE-EFF1-4420-89B6-12382E4E7555}" presName="parentText" presStyleLbl="node1" presStyleIdx="1" presStyleCnt="5" custScaleX="192300">
        <dgm:presLayoutVars>
          <dgm:chMax val="1"/>
          <dgm:bulletEnabled val="1"/>
        </dgm:presLayoutVars>
      </dgm:prSet>
      <dgm:spPr/>
    </dgm:pt>
    <dgm:pt modelId="{AA720658-E4EB-4829-A274-EACA6DB44D06}" type="pres">
      <dgm:prSet presAssocID="{457CE254-6CDD-4B8D-921D-D76FDC811252}" presName="sp" presStyleCnt="0"/>
      <dgm:spPr/>
    </dgm:pt>
    <dgm:pt modelId="{25FC0FFB-1F9E-4698-BDBE-0F59E88E6A56}" type="pres">
      <dgm:prSet presAssocID="{D6E08AF4-2B62-4CB5-AFA8-17256CFBC20D}" presName="linNode" presStyleCnt="0"/>
      <dgm:spPr/>
    </dgm:pt>
    <dgm:pt modelId="{1C3E57B6-B6D5-4012-BB7F-3A320B755D3F}" type="pres">
      <dgm:prSet presAssocID="{D6E08AF4-2B62-4CB5-AFA8-17256CFBC20D}" presName="parentText" presStyleLbl="node1" presStyleIdx="2" presStyleCnt="5" custScaleX="192300">
        <dgm:presLayoutVars>
          <dgm:chMax val="1"/>
          <dgm:bulletEnabled val="1"/>
        </dgm:presLayoutVars>
      </dgm:prSet>
      <dgm:spPr/>
    </dgm:pt>
    <dgm:pt modelId="{4E5FB158-70EE-40F6-A1E1-A5FDAD00F6CB}" type="pres">
      <dgm:prSet presAssocID="{4C7009E6-51C7-49DD-A389-B4BD7D965D24}" presName="sp" presStyleCnt="0"/>
      <dgm:spPr/>
    </dgm:pt>
    <dgm:pt modelId="{2CEDF6B5-C1FE-408B-8C81-A8CF57D12B29}" type="pres">
      <dgm:prSet presAssocID="{9CB7CEE5-F4E9-49B2-9A9E-30E4A3331C71}" presName="linNode" presStyleCnt="0"/>
      <dgm:spPr/>
    </dgm:pt>
    <dgm:pt modelId="{FFC5497F-DD0A-4543-8755-8FBE2B6FD51F}" type="pres">
      <dgm:prSet presAssocID="{9CB7CEE5-F4E9-49B2-9A9E-30E4A3331C71}" presName="parentText" presStyleLbl="node1" presStyleIdx="3" presStyleCnt="5" custScaleX="192300">
        <dgm:presLayoutVars>
          <dgm:chMax val="1"/>
          <dgm:bulletEnabled val="1"/>
        </dgm:presLayoutVars>
      </dgm:prSet>
      <dgm:spPr/>
    </dgm:pt>
    <dgm:pt modelId="{EC625C0A-5B9B-4F9D-B7D1-261E209A4838}" type="pres">
      <dgm:prSet presAssocID="{BF727947-7F08-4EA7-A83F-6C69CE6654F8}" presName="sp" presStyleCnt="0"/>
      <dgm:spPr/>
    </dgm:pt>
    <dgm:pt modelId="{D38C0206-3302-47C2-BBB3-094FDD4DFCBC}" type="pres">
      <dgm:prSet presAssocID="{7C613921-8204-41C0-A7DA-601D0409FDED}" presName="linNode" presStyleCnt="0"/>
      <dgm:spPr/>
    </dgm:pt>
    <dgm:pt modelId="{B02A08A8-B80A-4276-82C7-B11C6BD05797}" type="pres">
      <dgm:prSet presAssocID="{7C613921-8204-41C0-A7DA-601D0409FDED}" presName="parentText" presStyleLbl="node1" presStyleIdx="4" presStyleCnt="5" custScaleX="192300">
        <dgm:presLayoutVars>
          <dgm:chMax val="1"/>
          <dgm:bulletEnabled val="1"/>
        </dgm:presLayoutVars>
      </dgm:prSet>
      <dgm:spPr/>
    </dgm:pt>
  </dgm:ptLst>
  <dgm:cxnLst>
    <dgm:cxn modelId="{F84A6B16-C208-460E-8AD3-306065D335C1}" srcId="{BC33260E-DE4B-4FD3-9248-C1B5941757EB}" destId="{9CB7CEE5-F4E9-49B2-9A9E-30E4A3331C71}" srcOrd="3" destOrd="0" parTransId="{BC41D5A5-7977-401A-BD1D-124FB7D3D833}" sibTransId="{BF727947-7F08-4EA7-A83F-6C69CE6654F8}"/>
    <dgm:cxn modelId="{7E0B0535-E8BC-46F5-95FB-4075351EF319}" type="presOf" srcId="{754D3378-8947-40B2-A433-B74222A00EAC}" destId="{F3AE002F-B415-4D15-98B6-A8A535A65A41}" srcOrd="0" destOrd="0" presId="urn:microsoft.com/office/officeart/2005/8/layout/vList5"/>
    <dgm:cxn modelId="{4579D336-2061-438D-B405-743F881C2AE3}" srcId="{BC33260E-DE4B-4FD3-9248-C1B5941757EB}" destId="{A337C2FE-EFF1-4420-89B6-12382E4E7555}" srcOrd="1" destOrd="0" parTransId="{9422CFB6-A76F-44B8-A3F1-83909C6B021F}" sibTransId="{457CE254-6CDD-4B8D-921D-D76FDC811252}"/>
    <dgm:cxn modelId="{3A477C3D-D79C-4074-A800-8D6E563581D8}" srcId="{BC33260E-DE4B-4FD3-9248-C1B5941757EB}" destId="{D6E08AF4-2B62-4CB5-AFA8-17256CFBC20D}" srcOrd="2" destOrd="0" parTransId="{F20D663E-2AA8-4657-B6BA-EBF493A13263}" sibTransId="{4C7009E6-51C7-49DD-A389-B4BD7D965D24}"/>
    <dgm:cxn modelId="{72DBD73E-BE86-409C-B410-F35B4ECAAB71}" type="presOf" srcId="{9CB7CEE5-F4E9-49B2-9A9E-30E4A3331C71}" destId="{FFC5497F-DD0A-4543-8755-8FBE2B6FD51F}" srcOrd="0" destOrd="0" presId="urn:microsoft.com/office/officeart/2005/8/layout/vList5"/>
    <dgm:cxn modelId="{DF1FBD3F-0DD5-47E0-B5A9-6BF6C90EFFDF}" type="presOf" srcId="{7C613921-8204-41C0-A7DA-601D0409FDED}" destId="{B02A08A8-B80A-4276-82C7-B11C6BD05797}" srcOrd="0" destOrd="0" presId="urn:microsoft.com/office/officeart/2005/8/layout/vList5"/>
    <dgm:cxn modelId="{C8DD6C68-3315-4DF5-BE12-B808832E5827}" srcId="{BC33260E-DE4B-4FD3-9248-C1B5941757EB}" destId="{7C613921-8204-41C0-A7DA-601D0409FDED}" srcOrd="4" destOrd="0" parTransId="{CDD04102-932B-445F-B58B-02BA68CF66EB}" sibTransId="{A41DB51E-D4C0-4EAC-9031-05CE90174EDD}"/>
    <dgm:cxn modelId="{9A1E9590-F8B8-4637-ACD8-183BC70670FC}" type="presOf" srcId="{BC33260E-DE4B-4FD3-9248-C1B5941757EB}" destId="{69085E1C-D981-4EF8-AFBE-6831C5C7F5AB}" srcOrd="0" destOrd="0" presId="urn:microsoft.com/office/officeart/2005/8/layout/vList5"/>
    <dgm:cxn modelId="{1F0295E7-9AC0-4B0C-A34D-D89B0CCD234C}" type="presOf" srcId="{D6E08AF4-2B62-4CB5-AFA8-17256CFBC20D}" destId="{1C3E57B6-B6D5-4012-BB7F-3A320B755D3F}" srcOrd="0" destOrd="0" presId="urn:microsoft.com/office/officeart/2005/8/layout/vList5"/>
    <dgm:cxn modelId="{7EB25FE8-7B63-497A-8BB2-74DFC583D42A}" type="presOf" srcId="{A337C2FE-EFF1-4420-89B6-12382E4E7555}" destId="{D6EC150F-3A5A-4EA2-A074-95A84F9C7C65}" srcOrd="0" destOrd="0" presId="urn:microsoft.com/office/officeart/2005/8/layout/vList5"/>
    <dgm:cxn modelId="{4E4B2EFF-9D2E-45F8-A1AD-396DF8CD2A3D}" srcId="{BC33260E-DE4B-4FD3-9248-C1B5941757EB}" destId="{754D3378-8947-40B2-A433-B74222A00EAC}" srcOrd="0" destOrd="0" parTransId="{37B47BC0-D56F-4D8A-B8B5-578A951FED70}" sibTransId="{7B4AFEB2-C678-4AD0-A2EC-45F7A91D5E00}"/>
    <dgm:cxn modelId="{B6F896C9-9E23-4486-A342-6B143EAA08D1}" type="presParOf" srcId="{69085E1C-D981-4EF8-AFBE-6831C5C7F5AB}" destId="{08B549BF-B7CA-492E-A36A-514862263300}" srcOrd="0" destOrd="0" presId="urn:microsoft.com/office/officeart/2005/8/layout/vList5"/>
    <dgm:cxn modelId="{8B300722-8A8D-43FD-B2AB-971182D4BD39}" type="presParOf" srcId="{08B549BF-B7CA-492E-A36A-514862263300}" destId="{F3AE002F-B415-4D15-98B6-A8A535A65A41}" srcOrd="0" destOrd="0" presId="urn:microsoft.com/office/officeart/2005/8/layout/vList5"/>
    <dgm:cxn modelId="{375B45B0-873D-42FE-A6EA-654A827FDEFF}" type="presParOf" srcId="{69085E1C-D981-4EF8-AFBE-6831C5C7F5AB}" destId="{CE62EB4F-C132-4BB7-BEA6-DBA5E2AEE886}" srcOrd="1" destOrd="0" presId="urn:microsoft.com/office/officeart/2005/8/layout/vList5"/>
    <dgm:cxn modelId="{88C794ED-AF1B-447E-87C4-C4655D8126D7}" type="presParOf" srcId="{69085E1C-D981-4EF8-AFBE-6831C5C7F5AB}" destId="{75A155A0-24C6-4930-960A-9E05C26D9356}" srcOrd="2" destOrd="0" presId="urn:microsoft.com/office/officeart/2005/8/layout/vList5"/>
    <dgm:cxn modelId="{514DF954-8B80-489E-8F75-81E6C559B648}" type="presParOf" srcId="{75A155A0-24C6-4930-960A-9E05C26D9356}" destId="{D6EC150F-3A5A-4EA2-A074-95A84F9C7C65}" srcOrd="0" destOrd="0" presId="urn:microsoft.com/office/officeart/2005/8/layout/vList5"/>
    <dgm:cxn modelId="{DD1D3C5E-3963-4FA8-A209-55D7D3255FCE}" type="presParOf" srcId="{69085E1C-D981-4EF8-AFBE-6831C5C7F5AB}" destId="{AA720658-E4EB-4829-A274-EACA6DB44D06}" srcOrd="3" destOrd="0" presId="urn:microsoft.com/office/officeart/2005/8/layout/vList5"/>
    <dgm:cxn modelId="{F0CD4693-4C37-4EB1-B517-98E776F8DFAA}" type="presParOf" srcId="{69085E1C-D981-4EF8-AFBE-6831C5C7F5AB}" destId="{25FC0FFB-1F9E-4698-BDBE-0F59E88E6A56}" srcOrd="4" destOrd="0" presId="urn:microsoft.com/office/officeart/2005/8/layout/vList5"/>
    <dgm:cxn modelId="{FD038B85-A0E6-466B-AD23-AA730A4640FD}" type="presParOf" srcId="{25FC0FFB-1F9E-4698-BDBE-0F59E88E6A56}" destId="{1C3E57B6-B6D5-4012-BB7F-3A320B755D3F}" srcOrd="0" destOrd="0" presId="urn:microsoft.com/office/officeart/2005/8/layout/vList5"/>
    <dgm:cxn modelId="{D24E1875-799A-4687-8B14-F70673DD7507}" type="presParOf" srcId="{69085E1C-D981-4EF8-AFBE-6831C5C7F5AB}" destId="{4E5FB158-70EE-40F6-A1E1-A5FDAD00F6CB}" srcOrd="5" destOrd="0" presId="urn:microsoft.com/office/officeart/2005/8/layout/vList5"/>
    <dgm:cxn modelId="{CE30017A-22A4-4114-9FF1-15E745F45E4D}" type="presParOf" srcId="{69085E1C-D981-4EF8-AFBE-6831C5C7F5AB}" destId="{2CEDF6B5-C1FE-408B-8C81-A8CF57D12B29}" srcOrd="6" destOrd="0" presId="urn:microsoft.com/office/officeart/2005/8/layout/vList5"/>
    <dgm:cxn modelId="{5465F9ED-7129-420C-8B9B-FBD361C045E8}" type="presParOf" srcId="{2CEDF6B5-C1FE-408B-8C81-A8CF57D12B29}" destId="{FFC5497F-DD0A-4543-8755-8FBE2B6FD51F}" srcOrd="0" destOrd="0" presId="urn:microsoft.com/office/officeart/2005/8/layout/vList5"/>
    <dgm:cxn modelId="{0472E9C0-1AC7-4397-AFE3-89850184E0FF}" type="presParOf" srcId="{69085E1C-D981-4EF8-AFBE-6831C5C7F5AB}" destId="{EC625C0A-5B9B-4F9D-B7D1-261E209A4838}" srcOrd="7" destOrd="0" presId="urn:microsoft.com/office/officeart/2005/8/layout/vList5"/>
    <dgm:cxn modelId="{7AE8262E-237C-43FD-B9A3-A712818FE64E}" type="presParOf" srcId="{69085E1C-D981-4EF8-AFBE-6831C5C7F5AB}" destId="{D38C0206-3302-47C2-BBB3-094FDD4DFCBC}" srcOrd="8" destOrd="0" presId="urn:microsoft.com/office/officeart/2005/8/layout/vList5"/>
    <dgm:cxn modelId="{1131C45A-E457-490F-956F-895B63F7D20B}" type="presParOf" srcId="{D38C0206-3302-47C2-BBB3-094FDD4DFCBC}" destId="{B02A08A8-B80A-4276-82C7-B11C6BD0579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4FE8A6-1C44-4B99-8E26-842C689B61D9}" type="doc">
      <dgm:prSet loTypeId="urn:microsoft.com/office/officeart/2024/layout/BulletTimeline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E607252-A23B-4F46-8781-1971B987737D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1     →     ARBİS Kaydı  (arbis.tubitak.gov.tr)</a:t>
          </a:r>
          <a:endParaRPr lang="tr-TR" sz="1600">
            <a:latin typeface="Bahnschrift" panose="020B0502040204020203" pitchFamily="34" charset="0"/>
          </a:endParaRPr>
        </a:p>
      </dgm:t>
    </dgm:pt>
    <dgm:pt modelId="{63D51092-1BBE-40A7-ABF5-5BE326A07FB4}" type="parTrans" cxnId="{CCDD42FB-5313-4818-AC96-CC8926C0CA96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CD3E17E1-A06E-4DE6-B2B3-544BA6A3074A}" type="sibTrans" cxnId="{CCDD42FB-5313-4818-AC96-CC8926C0CA96}">
      <dgm:prSet phldrT="1" phldr="0"/>
      <dgm:spPr/>
      <dgm:t>
        <a:bodyPr/>
        <a:lstStyle/>
        <a:p>
          <a:endParaRPr lang="tr-TR" sz="1600"/>
        </a:p>
      </dgm:t>
    </dgm:pt>
    <dgm:pt modelId="{5143AB7B-68A3-405D-90F5-4BAE0F9A1CF3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2     →     PBS Giriş  (https://uidb-pbs.tubitak.gov.tr )</a:t>
          </a:r>
          <a:endParaRPr lang="tr-TR" sz="1600" dirty="0">
            <a:latin typeface="Bahnschrift" panose="020B0502040204020203" pitchFamily="34" charset="0"/>
          </a:endParaRPr>
        </a:p>
      </dgm:t>
    </dgm:pt>
    <dgm:pt modelId="{672DFA5B-5CAA-49A3-9089-E754C1706F93}" type="parTrans" cxnId="{5C59D8EE-57D7-4776-B55E-E7AB66FF5B6B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FD46965C-DB47-4084-998A-8BF2610936B5}" type="sibTrans" cxnId="{5C59D8EE-57D7-4776-B55E-E7AB66FF5B6B}">
      <dgm:prSet phldrT="2" phldr="0"/>
      <dgm:spPr/>
      <dgm:t>
        <a:bodyPr/>
        <a:lstStyle/>
        <a:p>
          <a:endParaRPr lang="tr-TR" sz="1600"/>
        </a:p>
      </dgm:t>
    </dgm:pt>
    <dgm:pt modelId="{1F8C88F2-A735-4EAC-A772-570D07065216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3     →     Program Seçimi (Çoklu İşbirliği / İkili İşbirliği))</a:t>
          </a:r>
          <a:endParaRPr lang="tr-TR" sz="1600" dirty="0">
            <a:latin typeface="Bahnschrift" panose="020B0502040204020203" pitchFamily="34" charset="0"/>
          </a:endParaRPr>
        </a:p>
      </dgm:t>
    </dgm:pt>
    <dgm:pt modelId="{AA94E7B0-2125-4E07-9C31-1D104AD0C712}" type="parTrans" cxnId="{B4D4226A-E4D0-4955-B69D-230ACF84965B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B3B0F9F6-6970-4915-BB58-F9A6220437E8}" type="sibTrans" cxnId="{B4D4226A-E4D0-4955-B69D-230ACF84965B}">
      <dgm:prSet phldrT="3" phldr="0"/>
      <dgm:spPr/>
      <dgm:t>
        <a:bodyPr/>
        <a:lstStyle/>
        <a:p>
          <a:endParaRPr lang="tr-TR" sz="1600"/>
        </a:p>
      </dgm:t>
    </dgm:pt>
    <dgm:pt modelId="{64EE4B23-7F13-404B-B8B4-334356B59928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4     →     Program Çağrısını Seçme</a:t>
          </a:r>
          <a:endParaRPr lang="tr-TR" sz="1600" dirty="0">
            <a:latin typeface="Bahnschrift" panose="020B0502040204020203" pitchFamily="34" charset="0"/>
          </a:endParaRPr>
        </a:p>
      </dgm:t>
    </dgm:pt>
    <dgm:pt modelId="{D1D89B99-19DC-497D-9D25-1FDA0330717E}" type="parTrans" cxnId="{11C8D696-861B-4A76-95EE-6FB6378ED2A4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D688C627-DCD0-4E91-92D9-A19ECB71279B}" type="sibTrans" cxnId="{11C8D696-861B-4A76-95EE-6FB6378ED2A4}">
      <dgm:prSet phldrT="4" phldr="0"/>
      <dgm:spPr/>
      <dgm:t>
        <a:bodyPr/>
        <a:lstStyle/>
        <a:p>
          <a:endParaRPr lang="tr-TR" sz="1600"/>
        </a:p>
      </dgm:t>
    </dgm:pt>
    <dgm:pt modelId="{EED610B3-5C72-4674-B7BF-9FE1D9360C27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5     →     Proje Bilgilerini Girme</a:t>
          </a:r>
          <a:endParaRPr lang="tr-TR" sz="1600" dirty="0">
            <a:latin typeface="Bahnschrift" panose="020B0502040204020203" pitchFamily="34" charset="0"/>
          </a:endParaRPr>
        </a:p>
      </dgm:t>
    </dgm:pt>
    <dgm:pt modelId="{854F3891-C331-4452-A863-3B6BC76F1E11}" type="parTrans" cxnId="{5BADC5E4-7D95-4C2C-8CA9-F6D826797BA8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3BDC2744-03FC-4F5D-BE4D-0A2DD4B1B366}" type="sibTrans" cxnId="{5BADC5E4-7D95-4C2C-8CA9-F6D826797BA8}">
      <dgm:prSet phldrT="5" phldr="0"/>
      <dgm:spPr/>
      <dgm:t>
        <a:bodyPr/>
        <a:lstStyle/>
        <a:p>
          <a:endParaRPr lang="tr-TR" sz="1600"/>
        </a:p>
      </dgm:t>
    </dgm:pt>
    <dgm:pt modelId="{D9A3F598-53DD-4319-8302-A0BABA86F7BE}">
      <dgm:prSet custT="1"/>
      <dgm:spPr/>
      <dgm:t>
        <a:bodyPr/>
        <a:lstStyle/>
        <a:p>
          <a:pPr>
            <a:defRPr b="1"/>
          </a:pPr>
          <a:endParaRPr lang="tr-TR" sz="1600" dirty="0">
            <a:latin typeface="Bahnschrift" panose="020B0502040204020203" pitchFamily="34" charset="0"/>
          </a:endParaRPr>
        </a:p>
      </dgm:t>
    </dgm:pt>
    <dgm:pt modelId="{0056B186-3111-4340-B65B-07723B728A9B}" type="parTrans" cxnId="{04E872B8-0427-4C0A-95C0-1CACB9891E16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D5D4727B-59DA-4772-A9CC-A82BBF34477D}" type="sibTrans" cxnId="{04E872B8-0427-4C0A-95C0-1CACB9891E16}">
      <dgm:prSet phldrT="6" phldr="0"/>
      <dgm:spPr/>
      <dgm:t>
        <a:bodyPr/>
        <a:lstStyle/>
        <a:p>
          <a:endParaRPr lang="tr-TR" sz="1600"/>
        </a:p>
      </dgm:t>
    </dgm:pt>
    <dgm:pt modelId="{1F6D0122-4C54-4236-874B-FBCD2C05A756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6    →     Başvuruyu Onaylama</a:t>
          </a:r>
          <a:endParaRPr lang="tr-TR" sz="1600" dirty="0">
            <a:latin typeface="Bahnschrift" panose="020B0502040204020203" pitchFamily="34" charset="0"/>
          </a:endParaRPr>
        </a:p>
      </dgm:t>
    </dgm:pt>
    <dgm:pt modelId="{227020D6-C827-4B5B-98B0-979CDD7DD552}" type="parTrans" cxnId="{B54DCBC9-73CC-4FFC-875D-D47BEE3F16EE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CCDF6CD6-9184-4436-8C05-B818DE344637}" type="sibTrans" cxnId="{B54DCBC9-73CC-4FFC-875D-D47BEE3F16EE}">
      <dgm:prSet phldrT="7" phldr="0"/>
      <dgm:spPr/>
      <dgm:t>
        <a:bodyPr/>
        <a:lstStyle/>
        <a:p>
          <a:endParaRPr lang="tr-TR" sz="1600"/>
        </a:p>
      </dgm:t>
    </dgm:pt>
    <dgm:pt modelId="{BD014AB1-77CA-452E-81B2-AB53E1AC71D5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7     →     E-İmza Süreci  (15 gün içinde tamamlanmalı)</a:t>
          </a:r>
          <a:endParaRPr lang="tr-TR" sz="1600" dirty="0">
            <a:latin typeface="Bahnschrift" panose="020B0502040204020203" pitchFamily="34" charset="0"/>
          </a:endParaRPr>
        </a:p>
      </dgm:t>
    </dgm:pt>
    <dgm:pt modelId="{ED4D2506-BAC1-4F8B-B19E-84AD1E47C053}" type="parTrans" cxnId="{AA503428-DA21-460D-BA08-DEF76C1ED622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7D65D25E-C6A8-4986-9AC0-C2A867D195A5}" type="sibTrans" cxnId="{AA503428-DA21-460D-BA08-DEF76C1ED622}">
      <dgm:prSet phldrT="8" phldr="0"/>
      <dgm:spPr/>
      <dgm:t>
        <a:bodyPr/>
        <a:lstStyle/>
        <a:p>
          <a:endParaRPr lang="tr-TR" sz="1600"/>
        </a:p>
      </dgm:t>
    </dgm:pt>
    <dgm:pt modelId="{D344F25D-6E78-4FF2-ACB3-88A384FA10D2}" type="pres">
      <dgm:prSet presAssocID="{494FE8A6-1C44-4B99-8E26-842C689B61D9}" presName="root" presStyleCnt="0">
        <dgm:presLayoutVars>
          <dgm:dir/>
          <dgm:animLvl val="lvl"/>
        </dgm:presLayoutVars>
      </dgm:prSet>
      <dgm:spPr/>
    </dgm:pt>
    <dgm:pt modelId="{EB5FF6A3-5183-47A9-91DD-CCB96706A1FD}" type="pres">
      <dgm:prSet presAssocID="{494FE8A6-1C44-4B99-8E26-842C689B61D9}" presName="divider" presStyleCnt="0"/>
      <dgm:spPr/>
    </dgm:pt>
    <dgm:pt modelId="{C33B1CC3-D632-4E55-8D4A-E8F5BE89D366}" type="pres">
      <dgm:prSet presAssocID="{494FE8A6-1C44-4B99-8E26-842C689B61D9}" presName="rectBar" presStyleLbl="dkBgShp" presStyleIdx="0" presStyleCnt="10"/>
      <dgm:spPr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</dgm:spPr>
    </dgm:pt>
    <dgm:pt modelId="{71724C94-F193-41E0-8D9E-BA1E5EA94511}" type="pres">
      <dgm:prSet presAssocID="{494FE8A6-1C44-4B99-8E26-842C689B61D9}" presName="chevronArrow" presStyleLbl="dkBgShp" presStyleIdx="1" presStyleCnt="10"/>
      <dgm:spPr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</dgm:spPr>
    </dgm:pt>
    <dgm:pt modelId="{08D9C1A1-40F2-4D54-BEBC-DB89211CC817}" type="pres">
      <dgm:prSet presAssocID="{494FE8A6-1C44-4B99-8E26-842C689B61D9}" presName="nodes" presStyleCnt="0">
        <dgm:presLayoutVars>
          <dgm:chMax/>
          <dgm:chPref/>
          <dgm:animLvl val="lvl"/>
        </dgm:presLayoutVars>
      </dgm:prSet>
      <dgm:spPr/>
    </dgm:pt>
    <dgm:pt modelId="{4D53E2CE-80E7-4BF0-87EA-33A2D908DF97}" type="pres">
      <dgm:prSet presAssocID="{EE607252-A23B-4F46-8781-1971B987737D}" presName="composite" presStyleCnt="0"/>
      <dgm:spPr/>
    </dgm:pt>
    <dgm:pt modelId="{F957A375-792B-438E-B585-282D7F56A2F8}" type="pres">
      <dgm:prSet presAssocID="{EE607252-A23B-4F46-8781-1971B987737D}" presName="DropPinPlaceHolder" presStyleCnt="0"/>
      <dgm:spPr/>
    </dgm:pt>
    <dgm:pt modelId="{7DB6601A-0D5A-477A-B778-8AE77D9F9479}" type="pres">
      <dgm:prSet presAssocID="{EE607252-A23B-4F46-8781-1971B987737D}" presName="DropPin" presStyleLbl="alignNode1" presStyleIdx="0" presStyleCnt="8"/>
      <dgm:spPr/>
    </dgm:pt>
    <dgm:pt modelId="{FDB6C7AC-60F9-48E5-9EB0-2939954DE7C6}" type="pres">
      <dgm:prSet presAssocID="{EE607252-A23B-4F46-8781-1971B987737D}" presName="Ellipse" presStyleLbl="fgAcc1" presStyleIdx="0" presStyleCnt="8"/>
      <dgm:spPr/>
    </dgm:pt>
    <dgm:pt modelId="{686DB5CA-CA79-4389-903F-34F677F2314E}" type="pres">
      <dgm:prSet presAssocID="{EE607252-A23B-4F46-8781-1971B987737D}" presName="L2TextContainer" presStyleLbl="revTx" presStyleIdx="0" presStyleCnt="16">
        <dgm:presLayoutVars>
          <dgm:bulletEnabled val="1"/>
        </dgm:presLayoutVars>
      </dgm:prSet>
      <dgm:spPr/>
    </dgm:pt>
    <dgm:pt modelId="{FDCDA6DC-1037-4125-82C6-489E48416BFD}" type="pres">
      <dgm:prSet presAssocID="{EE607252-A23B-4F46-8781-1971B987737D}" presName="L1TextContainer" presStyleLbl="revTx" presStyleIdx="1" presStyleCnt="16">
        <dgm:presLayoutVars>
          <dgm:chMax val="1"/>
          <dgm:chPref val="1"/>
          <dgm:bulletEnabled val="1"/>
        </dgm:presLayoutVars>
      </dgm:prSet>
      <dgm:spPr/>
    </dgm:pt>
    <dgm:pt modelId="{46F0C544-FDE3-467A-8AEB-9E2CED107137}" type="pres">
      <dgm:prSet presAssocID="{EE607252-A23B-4F46-8781-1971B987737D}" presName="ConnectLine" presStyleLbl="dkBgShp" presStyleIdx="2" presStyleCnt="10"/>
      <dgm:spPr/>
    </dgm:pt>
    <dgm:pt modelId="{B4BC9C8A-D795-49E4-A4C7-819CED054F4E}" type="pres">
      <dgm:prSet presAssocID="{EE607252-A23B-4F46-8781-1971B987737D}" presName="ConnectorPoint" presStyleCnt="0"/>
      <dgm:spPr/>
    </dgm:pt>
    <dgm:pt modelId="{19451DBC-1069-4611-AD71-FCC2125CB176}" type="pres">
      <dgm:prSet presAssocID="{EE607252-A23B-4F46-8781-1971B987737D}" presName="Bullet" presStyleLbl="lnNode1" presStyleIdx="0" presStyleCnt="8"/>
      <dgm:spPr/>
    </dgm:pt>
    <dgm:pt modelId="{B024C0A1-7CEF-40FC-8270-C75685249D18}" type="pres">
      <dgm:prSet presAssocID="{EE607252-A23B-4F46-8781-1971B987737D}" presName="EmptyPlaceHolder" presStyleCnt="0"/>
      <dgm:spPr/>
    </dgm:pt>
    <dgm:pt modelId="{6A040346-3350-443D-A75A-4687400631C5}" type="pres">
      <dgm:prSet presAssocID="{CD3E17E1-A06E-4DE6-B2B3-544BA6A3074A}" presName="spaceBetweenRectangles" presStyleCnt="0"/>
      <dgm:spPr/>
    </dgm:pt>
    <dgm:pt modelId="{AA302CED-DDE4-4226-951A-F72F5DB1D82F}" type="pres">
      <dgm:prSet presAssocID="{5143AB7B-68A3-405D-90F5-4BAE0F9A1CF3}" presName="composite" presStyleCnt="0"/>
      <dgm:spPr/>
    </dgm:pt>
    <dgm:pt modelId="{84121B59-B2E3-45A3-A72F-B2CC0E27D2B1}" type="pres">
      <dgm:prSet presAssocID="{5143AB7B-68A3-405D-90F5-4BAE0F9A1CF3}" presName="DropPinPlaceHolder" presStyleCnt="0"/>
      <dgm:spPr/>
    </dgm:pt>
    <dgm:pt modelId="{E65735FA-744D-4BD8-8AAC-87E6B7D17E17}" type="pres">
      <dgm:prSet presAssocID="{5143AB7B-68A3-405D-90F5-4BAE0F9A1CF3}" presName="DropPin" presStyleLbl="alignNode1" presStyleIdx="1" presStyleCnt="8"/>
      <dgm:spPr/>
    </dgm:pt>
    <dgm:pt modelId="{D33DBD71-D2FD-4206-9891-897ECF36E1D6}" type="pres">
      <dgm:prSet presAssocID="{5143AB7B-68A3-405D-90F5-4BAE0F9A1CF3}" presName="Ellipse" presStyleLbl="fgAcc1" presStyleIdx="1" presStyleCnt="8"/>
      <dgm:spPr/>
    </dgm:pt>
    <dgm:pt modelId="{12090259-83CE-4CF8-9E50-D75E267D0881}" type="pres">
      <dgm:prSet presAssocID="{5143AB7B-68A3-405D-90F5-4BAE0F9A1CF3}" presName="L2TextContainer" presStyleLbl="revTx" presStyleIdx="2" presStyleCnt="16">
        <dgm:presLayoutVars>
          <dgm:bulletEnabled val="1"/>
        </dgm:presLayoutVars>
      </dgm:prSet>
      <dgm:spPr/>
    </dgm:pt>
    <dgm:pt modelId="{2C3A9FFE-977E-4708-87BA-74F6789F4A5C}" type="pres">
      <dgm:prSet presAssocID="{5143AB7B-68A3-405D-90F5-4BAE0F9A1CF3}" presName="L1TextContainer" presStyleLbl="revTx" presStyleIdx="3" presStyleCnt="16">
        <dgm:presLayoutVars>
          <dgm:chMax val="1"/>
          <dgm:chPref val="1"/>
          <dgm:bulletEnabled val="1"/>
        </dgm:presLayoutVars>
      </dgm:prSet>
      <dgm:spPr/>
    </dgm:pt>
    <dgm:pt modelId="{99E55938-4D19-4983-810E-A4ECFD814913}" type="pres">
      <dgm:prSet presAssocID="{5143AB7B-68A3-405D-90F5-4BAE0F9A1CF3}" presName="ConnectLine" presStyleLbl="dkBgShp" presStyleIdx="3" presStyleCnt="10"/>
      <dgm:spPr/>
    </dgm:pt>
    <dgm:pt modelId="{72F4F7FC-EA10-4BE5-8F85-3DF6E04F63D4}" type="pres">
      <dgm:prSet presAssocID="{5143AB7B-68A3-405D-90F5-4BAE0F9A1CF3}" presName="ConnectorPoint" presStyleCnt="0"/>
      <dgm:spPr/>
    </dgm:pt>
    <dgm:pt modelId="{5F5D77B3-7F0A-4CF6-BEC9-A0F434E5FD8B}" type="pres">
      <dgm:prSet presAssocID="{5143AB7B-68A3-405D-90F5-4BAE0F9A1CF3}" presName="Bullet" presStyleLbl="lnNode1" presStyleIdx="1" presStyleCnt="8"/>
      <dgm:spPr/>
    </dgm:pt>
    <dgm:pt modelId="{05A5EED3-09A1-466B-A01E-C24189B50212}" type="pres">
      <dgm:prSet presAssocID="{5143AB7B-68A3-405D-90F5-4BAE0F9A1CF3}" presName="EmptyPlaceHolder" presStyleCnt="0"/>
      <dgm:spPr/>
    </dgm:pt>
    <dgm:pt modelId="{7AD5ABCA-7C92-4041-B01D-02462EBA04DB}" type="pres">
      <dgm:prSet presAssocID="{FD46965C-DB47-4084-998A-8BF2610936B5}" presName="spaceBetweenRectangles" presStyleCnt="0"/>
      <dgm:spPr/>
    </dgm:pt>
    <dgm:pt modelId="{F611BDF6-0BAB-4939-9C0F-473661F60BBC}" type="pres">
      <dgm:prSet presAssocID="{1F8C88F2-A735-4EAC-A772-570D07065216}" presName="composite" presStyleCnt="0"/>
      <dgm:spPr/>
    </dgm:pt>
    <dgm:pt modelId="{7D8D06F8-98B9-4D95-92ED-77266C71F96D}" type="pres">
      <dgm:prSet presAssocID="{1F8C88F2-A735-4EAC-A772-570D07065216}" presName="DropPinPlaceHolder" presStyleCnt="0"/>
      <dgm:spPr/>
    </dgm:pt>
    <dgm:pt modelId="{0BB566EB-CA48-41CA-85DE-4F9E17090C23}" type="pres">
      <dgm:prSet presAssocID="{1F8C88F2-A735-4EAC-A772-570D07065216}" presName="DropPin" presStyleLbl="alignNode1" presStyleIdx="2" presStyleCnt="8"/>
      <dgm:spPr/>
    </dgm:pt>
    <dgm:pt modelId="{2B523A0E-F519-4F68-8AA5-33C4E60FBCCA}" type="pres">
      <dgm:prSet presAssocID="{1F8C88F2-A735-4EAC-A772-570D07065216}" presName="Ellipse" presStyleLbl="fgAcc1" presStyleIdx="2" presStyleCnt="8"/>
      <dgm:spPr/>
    </dgm:pt>
    <dgm:pt modelId="{87690600-05F5-4D34-93BE-2855095C55A0}" type="pres">
      <dgm:prSet presAssocID="{1F8C88F2-A735-4EAC-A772-570D07065216}" presName="L2TextContainer" presStyleLbl="revTx" presStyleIdx="4" presStyleCnt="16">
        <dgm:presLayoutVars>
          <dgm:bulletEnabled val="1"/>
        </dgm:presLayoutVars>
      </dgm:prSet>
      <dgm:spPr/>
    </dgm:pt>
    <dgm:pt modelId="{4D9D6EF3-CC79-404F-81BD-3AAF21874573}" type="pres">
      <dgm:prSet presAssocID="{1F8C88F2-A735-4EAC-A772-570D07065216}" presName="L1TextContainer" presStyleLbl="revTx" presStyleIdx="5" presStyleCnt="16">
        <dgm:presLayoutVars>
          <dgm:chMax val="1"/>
          <dgm:chPref val="1"/>
          <dgm:bulletEnabled val="1"/>
        </dgm:presLayoutVars>
      </dgm:prSet>
      <dgm:spPr/>
    </dgm:pt>
    <dgm:pt modelId="{941E6F75-B49E-4805-ADCF-7366293B8AA9}" type="pres">
      <dgm:prSet presAssocID="{1F8C88F2-A735-4EAC-A772-570D07065216}" presName="ConnectLine" presStyleLbl="dkBgShp" presStyleIdx="4" presStyleCnt="10"/>
      <dgm:spPr/>
    </dgm:pt>
    <dgm:pt modelId="{BF3C5773-C0BA-41C3-A4C6-213479A430A0}" type="pres">
      <dgm:prSet presAssocID="{1F8C88F2-A735-4EAC-A772-570D07065216}" presName="ConnectorPoint" presStyleCnt="0"/>
      <dgm:spPr/>
    </dgm:pt>
    <dgm:pt modelId="{F634C016-1146-46C8-B2E7-D9E78106B7D2}" type="pres">
      <dgm:prSet presAssocID="{1F8C88F2-A735-4EAC-A772-570D07065216}" presName="Bullet" presStyleLbl="lnNode1" presStyleIdx="2" presStyleCnt="8"/>
      <dgm:spPr/>
    </dgm:pt>
    <dgm:pt modelId="{71C9EEB3-0846-47AB-98F4-515A2A4A18FE}" type="pres">
      <dgm:prSet presAssocID="{1F8C88F2-A735-4EAC-A772-570D07065216}" presName="EmptyPlaceHolder" presStyleCnt="0"/>
      <dgm:spPr/>
    </dgm:pt>
    <dgm:pt modelId="{D091D90B-D04B-42AD-B6B7-A0C8DF38B279}" type="pres">
      <dgm:prSet presAssocID="{B3B0F9F6-6970-4915-BB58-F9A6220437E8}" presName="spaceBetweenRectangles" presStyleCnt="0"/>
      <dgm:spPr/>
    </dgm:pt>
    <dgm:pt modelId="{5036074D-29E8-40B1-8D50-74369033D807}" type="pres">
      <dgm:prSet presAssocID="{64EE4B23-7F13-404B-B8B4-334356B59928}" presName="composite" presStyleCnt="0"/>
      <dgm:spPr/>
    </dgm:pt>
    <dgm:pt modelId="{44809DE0-0C3F-4831-878F-2DDBF8A84DC1}" type="pres">
      <dgm:prSet presAssocID="{64EE4B23-7F13-404B-B8B4-334356B59928}" presName="DropPinPlaceHolder" presStyleCnt="0"/>
      <dgm:spPr/>
    </dgm:pt>
    <dgm:pt modelId="{4B147B80-861C-4E3A-A019-8208D5359502}" type="pres">
      <dgm:prSet presAssocID="{64EE4B23-7F13-404B-B8B4-334356B59928}" presName="DropPin" presStyleLbl="alignNode1" presStyleIdx="3" presStyleCnt="8"/>
      <dgm:spPr/>
    </dgm:pt>
    <dgm:pt modelId="{4C2A5B2A-F598-49A5-9D70-D71BB0B51273}" type="pres">
      <dgm:prSet presAssocID="{64EE4B23-7F13-404B-B8B4-334356B59928}" presName="Ellipse" presStyleLbl="fgAcc1" presStyleIdx="3" presStyleCnt="8"/>
      <dgm:spPr/>
    </dgm:pt>
    <dgm:pt modelId="{7AD4ECF3-8666-4EE0-9287-94FCEA4107BC}" type="pres">
      <dgm:prSet presAssocID="{64EE4B23-7F13-404B-B8B4-334356B59928}" presName="L2TextContainer" presStyleLbl="revTx" presStyleIdx="6" presStyleCnt="16">
        <dgm:presLayoutVars>
          <dgm:bulletEnabled val="1"/>
        </dgm:presLayoutVars>
      </dgm:prSet>
      <dgm:spPr/>
    </dgm:pt>
    <dgm:pt modelId="{8C3C6F24-83AC-4FE3-B33C-658D56780C8B}" type="pres">
      <dgm:prSet presAssocID="{64EE4B23-7F13-404B-B8B4-334356B59928}" presName="L1TextContainer" presStyleLbl="revTx" presStyleIdx="7" presStyleCnt="16">
        <dgm:presLayoutVars>
          <dgm:chMax val="1"/>
          <dgm:chPref val="1"/>
          <dgm:bulletEnabled val="1"/>
        </dgm:presLayoutVars>
      </dgm:prSet>
      <dgm:spPr/>
    </dgm:pt>
    <dgm:pt modelId="{3767235F-DDAD-4E5B-A2D1-017F6795E906}" type="pres">
      <dgm:prSet presAssocID="{64EE4B23-7F13-404B-B8B4-334356B59928}" presName="ConnectLine" presStyleLbl="dkBgShp" presStyleIdx="5" presStyleCnt="10"/>
      <dgm:spPr/>
    </dgm:pt>
    <dgm:pt modelId="{BC665613-C766-4199-8B79-5808F902FB5F}" type="pres">
      <dgm:prSet presAssocID="{64EE4B23-7F13-404B-B8B4-334356B59928}" presName="ConnectorPoint" presStyleCnt="0"/>
      <dgm:spPr/>
    </dgm:pt>
    <dgm:pt modelId="{07024344-8745-4A03-8FB0-F21C2A5353A3}" type="pres">
      <dgm:prSet presAssocID="{64EE4B23-7F13-404B-B8B4-334356B59928}" presName="Bullet" presStyleLbl="lnNode1" presStyleIdx="3" presStyleCnt="8"/>
      <dgm:spPr/>
    </dgm:pt>
    <dgm:pt modelId="{6671EFF3-9E7F-43CC-82EC-E9A67201B7AD}" type="pres">
      <dgm:prSet presAssocID="{64EE4B23-7F13-404B-B8B4-334356B59928}" presName="EmptyPlaceHolder" presStyleCnt="0"/>
      <dgm:spPr/>
    </dgm:pt>
    <dgm:pt modelId="{BC409156-7296-4797-97D9-CAA2FC501D3B}" type="pres">
      <dgm:prSet presAssocID="{D688C627-DCD0-4E91-92D9-A19ECB71279B}" presName="spaceBetweenRectangles" presStyleCnt="0"/>
      <dgm:spPr/>
    </dgm:pt>
    <dgm:pt modelId="{DD9F7C68-2EEA-4D09-BAF8-204012FD0F0A}" type="pres">
      <dgm:prSet presAssocID="{EED610B3-5C72-4674-B7BF-9FE1D9360C27}" presName="composite" presStyleCnt="0"/>
      <dgm:spPr/>
    </dgm:pt>
    <dgm:pt modelId="{703BE853-93B2-4599-AF97-901D37BF1453}" type="pres">
      <dgm:prSet presAssocID="{EED610B3-5C72-4674-B7BF-9FE1D9360C27}" presName="DropPinPlaceHolder" presStyleCnt="0"/>
      <dgm:spPr/>
    </dgm:pt>
    <dgm:pt modelId="{AFD36CCC-D5BF-4F9D-9627-0C4B9A61710D}" type="pres">
      <dgm:prSet presAssocID="{EED610B3-5C72-4674-B7BF-9FE1D9360C27}" presName="DropPin" presStyleLbl="alignNode1" presStyleIdx="4" presStyleCnt="8"/>
      <dgm:spPr/>
    </dgm:pt>
    <dgm:pt modelId="{F7F8778B-B769-434F-B5F6-F98DBC43D03A}" type="pres">
      <dgm:prSet presAssocID="{EED610B3-5C72-4674-B7BF-9FE1D9360C27}" presName="Ellipse" presStyleLbl="fgAcc1" presStyleIdx="4" presStyleCnt="8"/>
      <dgm:spPr/>
    </dgm:pt>
    <dgm:pt modelId="{DF3E1327-F970-4EA8-BB96-D4B23FE1905D}" type="pres">
      <dgm:prSet presAssocID="{EED610B3-5C72-4674-B7BF-9FE1D9360C27}" presName="L2TextContainer" presStyleLbl="revTx" presStyleIdx="8" presStyleCnt="16">
        <dgm:presLayoutVars>
          <dgm:bulletEnabled val="1"/>
        </dgm:presLayoutVars>
      </dgm:prSet>
      <dgm:spPr/>
    </dgm:pt>
    <dgm:pt modelId="{127CAD12-C249-459C-97AD-5A6F2C07408A}" type="pres">
      <dgm:prSet presAssocID="{EED610B3-5C72-4674-B7BF-9FE1D9360C27}" presName="L1TextContainer" presStyleLbl="revTx" presStyleIdx="9" presStyleCnt="16">
        <dgm:presLayoutVars>
          <dgm:chMax val="1"/>
          <dgm:chPref val="1"/>
          <dgm:bulletEnabled val="1"/>
        </dgm:presLayoutVars>
      </dgm:prSet>
      <dgm:spPr/>
    </dgm:pt>
    <dgm:pt modelId="{2FAEB421-05DA-4995-A453-3BA89FD0E5C2}" type="pres">
      <dgm:prSet presAssocID="{EED610B3-5C72-4674-B7BF-9FE1D9360C27}" presName="ConnectLine" presStyleLbl="dkBgShp" presStyleIdx="6" presStyleCnt="10"/>
      <dgm:spPr/>
    </dgm:pt>
    <dgm:pt modelId="{0C1A2CA7-1E24-4506-A6A6-DCEB8B785541}" type="pres">
      <dgm:prSet presAssocID="{EED610B3-5C72-4674-B7BF-9FE1D9360C27}" presName="ConnectorPoint" presStyleCnt="0"/>
      <dgm:spPr/>
    </dgm:pt>
    <dgm:pt modelId="{96DD714D-9377-4E03-97C8-8A5407A32099}" type="pres">
      <dgm:prSet presAssocID="{EED610B3-5C72-4674-B7BF-9FE1D9360C27}" presName="Bullet" presStyleLbl="lnNode1" presStyleIdx="4" presStyleCnt="8"/>
      <dgm:spPr/>
    </dgm:pt>
    <dgm:pt modelId="{67118F91-AFA1-4200-846E-E7B4BB09046F}" type="pres">
      <dgm:prSet presAssocID="{EED610B3-5C72-4674-B7BF-9FE1D9360C27}" presName="EmptyPlaceHolder" presStyleCnt="0"/>
      <dgm:spPr/>
    </dgm:pt>
    <dgm:pt modelId="{0D73510D-07FB-4C7A-931A-645522695E8A}" type="pres">
      <dgm:prSet presAssocID="{3BDC2744-03FC-4F5D-BE4D-0A2DD4B1B366}" presName="spaceBetweenRectangles" presStyleCnt="0"/>
      <dgm:spPr/>
    </dgm:pt>
    <dgm:pt modelId="{816489FF-DAAF-4A45-A36F-F40848B1E422}" type="pres">
      <dgm:prSet presAssocID="{D9A3F598-53DD-4319-8302-A0BABA86F7BE}" presName="composite" presStyleCnt="0"/>
      <dgm:spPr/>
    </dgm:pt>
    <dgm:pt modelId="{A51129D1-56D0-4F44-9A0F-F189E861F554}" type="pres">
      <dgm:prSet presAssocID="{D9A3F598-53DD-4319-8302-A0BABA86F7BE}" presName="DropPinPlaceHolder" presStyleCnt="0"/>
      <dgm:spPr/>
    </dgm:pt>
    <dgm:pt modelId="{F5F0AD32-B78A-41E4-9AD7-24A615C69412}" type="pres">
      <dgm:prSet presAssocID="{D9A3F598-53DD-4319-8302-A0BABA86F7BE}" presName="DropPin" presStyleLbl="alignNode1" presStyleIdx="5" presStyleCnt="8"/>
      <dgm:spPr/>
    </dgm:pt>
    <dgm:pt modelId="{6FD5DA06-111C-49ED-92E2-D71A12002F81}" type="pres">
      <dgm:prSet presAssocID="{D9A3F598-53DD-4319-8302-A0BABA86F7BE}" presName="Ellipse" presStyleLbl="fgAcc1" presStyleIdx="5" presStyleCnt="8"/>
      <dgm:spPr/>
    </dgm:pt>
    <dgm:pt modelId="{5895CB79-E94E-44B7-9B02-97DA0B1C63F2}" type="pres">
      <dgm:prSet presAssocID="{D9A3F598-53DD-4319-8302-A0BABA86F7BE}" presName="L2TextContainer" presStyleLbl="revTx" presStyleIdx="10" presStyleCnt="16">
        <dgm:presLayoutVars>
          <dgm:bulletEnabled val="1"/>
        </dgm:presLayoutVars>
      </dgm:prSet>
      <dgm:spPr/>
    </dgm:pt>
    <dgm:pt modelId="{35614524-BD58-4E42-89B7-5E60D1DD85B4}" type="pres">
      <dgm:prSet presAssocID="{D9A3F598-53DD-4319-8302-A0BABA86F7BE}" presName="L1TextContainer" presStyleLbl="revTx" presStyleIdx="11" presStyleCnt="16">
        <dgm:presLayoutVars>
          <dgm:chMax val="1"/>
          <dgm:chPref val="1"/>
          <dgm:bulletEnabled val="1"/>
        </dgm:presLayoutVars>
      </dgm:prSet>
      <dgm:spPr/>
    </dgm:pt>
    <dgm:pt modelId="{B59DFFB1-2C9E-4B85-B9D7-E169C1F3825A}" type="pres">
      <dgm:prSet presAssocID="{D9A3F598-53DD-4319-8302-A0BABA86F7BE}" presName="ConnectLine" presStyleLbl="dkBgShp" presStyleIdx="7" presStyleCnt="10"/>
      <dgm:spPr/>
    </dgm:pt>
    <dgm:pt modelId="{1C825CBC-8EEF-45DC-992E-360145464D68}" type="pres">
      <dgm:prSet presAssocID="{D9A3F598-53DD-4319-8302-A0BABA86F7BE}" presName="ConnectorPoint" presStyleCnt="0"/>
      <dgm:spPr/>
    </dgm:pt>
    <dgm:pt modelId="{CF94D146-1AC3-4513-8E30-1F4376CFE656}" type="pres">
      <dgm:prSet presAssocID="{D9A3F598-53DD-4319-8302-A0BABA86F7BE}" presName="Bullet" presStyleLbl="lnNode1" presStyleIdx="5" presStyleCnt="8"/>
      <dgm:spPr/>
    </dgm:pt>
    <dgm:pt modelId="{25C53157-8A55-4FFB-9126-94DE2F124CDC}" type="pres">
      <dgm:prSet presAssocID="{D9A3F598-53DD-4319-8302-A0BABA86F7BE}" presName="EmptyPlaceHolder" presStyleCnt="0"/>
      <dgm:spPr/>
    </dgm:pt>
    <dgm:pt modelId="{952CACDD-6BC1-4C5C-BC44-E73679F62A4F}" type="pres">
      <dgm:prSet presAssocID="{D5D4727B-59DA-4772-A9CC-A82BBF34477D}" presName="spaceBetweenRectangles" presStyleCnt="0"/>
      <dgm:spPr/>
    </dgm:pt>
    <dgm:pt modelId="{18768FAA-E8FF-4BE4-867F-9319D5BBBED0}" type="pres">
      <dgm:prSet presAssocID="{1F6D0122-4C54-4236-874B-FBCD2C05A756}" presName="composite" presStyleCnt="0"/>
      <dgm:spPr/>
    </dgm:pt>
    <dgm:pt modelId="{23196331-D959-406B-A8D6-731AB8B1B8B7}" type="pres">
      <dgm:prSet presAssocID="{1F6D0122-4C54-4236-874B-FBCD2C05A756}" presName="DropPinPlaceHolder" presStyleCnt="0"/>
      <dgm:spPr/>
    </dgm:pt>
    <dgm:pt modelId="{EB6147A2-030D-4456-9113-95946735FE7D}" type="pres">
      <dgm:prSet presAssocID="{1F6D0122-4C54-4236-874B-FBCD2C05A756}" presName="DropPin" presStyleLbl="alignNode1" presStyleIdx="6" presStyleCnt="8"/>
      <dgm:spPr/>
    </dgm:pt>
    <dgm:pt modelId="{2D7E6438-3D66-4D67-84E2-944BCD72050B}" type="pres">
      <dgm:prSet presAssocID="{1F6D0122-4C54-4236-874B-FBCD2C05A756}" presName="Ellipse" presStyleLbl="fgAcc1" presStyleIdx="6" presStyleCnt="8"/>
      <dgm:spPr/>
    </dgm:pt>
    <dgm:pt modelId="{03FFD780-76A8-4FFE-BBF8-B0B6536A59AF}" type="pres">
      <dgm:prSet presAssocID="{1F6D0122-4C54-4236-874B-FBCD2C05A756}" presName="L2TextContainer" presStyleLbl="revTx" presStyleIdx="12" presStyleCnt="16">
        <dgm:presLayoutVars>
          <dgm:bulletEnabled val="1"/>
        </dgm:presLayoutVars>
      </dgm:prSet>
      <dgm:spPr/>
    </dgm:pt>
    <dgm:pt modelId="{DC3B3784-CFF2-4F6A-A6A2-58401825455C}" type="pres">
      <dgm:prSet presAssocID="{1F6D0122-4C54-4236-874B-FBCD2C05A756}" presName="L1TextContainer" presStyleLbl="revTx" presStyleIdx="13" presStyleCnt="16" custLinFactY="179548" custLinFactNeighborX="-48367" custLinFactNeighborY="200000">
        <dgm:presLayoutVars>
          <dgm:chMax val="1"/>
          <dgm:chPref val="1"/>
          <dgm:bulletEnabled val="1"/>
        </dgm:presLayoutVars>
      </dgm:prSet>
      <dgm:spPr/>
    </dgm:pt>
    <dgm:pt modelId="{DC6D03D6-5D8C-4088-B600-BFB27E933F80}" type="pres">
      <dgm:prSet presAssocID="{1F6D0122-4C54-4236-874B-FBCD2C05A756}" presName="ConnectLine" presStyleLbl="dkBgShp" presStyleIdx="8" presStyleCnt="10" custLinFactX="225186" custLinFactNeighborX="300000" custLinFactNeighborY="-1095"/>
      <dgm:spPr/>
    </dgm:pt>
    <dgm:pt modelId="{87FA62FC-5BA7-43F0-8D8A-69D37FDBF5CA}" type="pres">
      <dgm:prSet presAssocID="{1F6D0122-4C54-4236-874B-FBCD2C05A756}" presName="ConnectorPoint" presStyleCnt="0"/>
      <dgm:spPr/>
    </dgm:pt>
    <dgm:pt modelId="{CC635731-556A-4339-B3EE-61B3AA964D9D}" type="pres">
      <dgm:prSet presAssocID="{1F6D0122-4C54-4236-874B-FBCD2C05A756}" presName="Bullet" presStyleLbl="lnNode1" presStyleIdx="6" presStyleCnt="8"/>
      <dgm:spPr/>
    </dgm:pt>
    <dgm:pt modelId="{B44EFDEB-352E-46D9-990C-AC04F3F72A44}" type="pres">
      <dgm:prSet presAssocID="{1F6D0122-4C54-4236-874B-FBCD2C05A756}" presName="EmptyPlaceHolder" presStyleCnt="0"/>
      <dgm:spPr/>
    </dgm:pt>
    <dgm:pt modelId="{37FF119D-2595-4140-BE5F-0E6E0A09CE5D}" type="pres">
      <dgm:prSet presAssocID="{CCDF6CD6-9184-4436-8C05-B818DE344637}" presName="spaceBetweenRectangles" presStyleCnt="0"/>
      <dgm:spPr/>
    </dgm:pt>
    <dgm:pt modelId="{5A2D65B1-703F-487C-8005-6F7CBFB13DBC}" type="pres">
      <dgm:prSet presAssocID="{BD014AB1-77CA-452E-81B2-AB53E1AC71D5}" presName="composite" presStyleCnt="0"/>
      <dgm:spPr/>
    </dgm:pt>
    <dgm:pt modelId="{2A4BDEBC-FC95-4444-8523-02977931D909}" type="pres">
      <dgm:prSet presAssocID="{BD014AB1-77CA-452E-81B2-AB53E1AC71D5}" presName="DropPinPlaceHolder" presStyleCnt="0"/>
      <dgm:spPr/>
    </dgm:pt>
    <dgm:pt modelId="{D3365E5F-75A1-4C37-AF92-56FCE12D9A2B}" type="pres">
      <dgm:prSet presAssocID="{BD014AB1-77CA-452E-81B2-AB53E1AC71D5}" presName="DropPin" presStyleLbl="alignNode1" presStyleIdx="7" presStyleCnt="8"/>
      <dgm:spPr/>
    </dgm:pt>
    <dgm:pt modelId="{FDA9229B-C321-4813-81DF-3DD350690249}" type="pres">
      <dgm:prSet presAssocID="{BD014AB1-77CA-452E-81B2-AB53E1AC71D5}" presName="Ellipse" presStyleLbl="fgAcc1" presStyleIdx="7" presStyleCnt="8"/>
      <dgm:spPr/>
    </dgm:pt>
    <dgm:pt modelId="{C9CE5AD8-8287-4190-B96A-F0656CD87B8E}" type="pres">
      <dgm:prSet presAssocID="{BD014AB1-77CA-452E-81B2-AB53E1AC71D5}" presName="L2TextContainer" presStyleLbl="revTx" presStyleIdx="14" presStyleCnt="16">
        <dgm:presLayoutVars>
          <dgm:bulletEnabled val="1"/>
        </dgm:presLayoutVars>
      </dgm:prSet>
      <dgm:spPr/>
    </dgm:pt>
    <dgm:pt modelId="{7D503E48-82AB-4F64-A660-80CE54225852}" type="pres">
      <dgm:prSet presAssocID="{BD014AB1-77CA-452E-81B2-AB53E1AC71D5}" presName="L1TextContainer" presStyleLbl="revTx" presStyleIdx="15" presStyleCnt="16" custLinFactY="-170836" custLinFactNeighborX="-37546" custLinFactNeighborY="-200000">
        <dgm:presLayoutVars>
          <dgm:chMax val="1"/>
          <dgm:chPref val="1"/>
          <dgm:bulletEnabled val="1"/>
        </dgm:presLayoutVars>
      </dgm:prSet>
      <dgm:spPr/>
    </dgm:pt>
    <dgm:pt modelId="{6C62685C-1367-49EB-8CB3-C0115D1A8F41}" type="pres">
      <dgm:prSet presAssocID="{BD014AB1-77CA-452E-81B2-AB53E1AC71D5}" presName="ConnectLine" presStyleLbl="dkBgShp" presStyleIdx="9" presStyleCnt="10" custLinFactX="1029919" custLinFactNeighborX="1100000" custLinFactNeighborY="-1642"/>
      <dgm:spPr/>
    </dgm:pt>
    <dgm:pt modelId="{6781AA5F-DE2B-4ED2-A4A2-00BD06A866B4}" type="pres">
      <dgm:prSet presAssocID="{BD014AB1-77CA-452E-81B2-AB53E1AC71D5}" presName="ConnectorPoint" presStyleCnt="0"/>
      <dgm:spPr/>
    </dgm:pt>
    <dgm:pt modelId="{CCDCA2D7-A8A5-4862-9927-D579DC489918}" type="pres">
      <dgm:prSet presAssocID="{BD014AB1-77CA-452E-81B2-AB53E1AC71D5}" presName="Bullet" presStyleLbl="lnNode1" presStyleIdx="7" presStyleCnt="8"/>
      <dgm:spPr/>
    </dgm:pt>
    <dgm:pt modelId="{8F63F5CD-96F6-48E8-B0BA-6703A2FE69E1}" type="pres">
      <dgm:prSet presAssocID="{BD014AB1-77CA-452E-81B2-AB53E1AC71D5}" presName="EmptyPlaceHolder" presStyleCnt="0"/>
      <dgm:spPr/>
    </dgm:pt>
  </dgm:ptLst>
  <dgm:cxnLst>
    <dgm:cxn modelId="{AA503428-DA21-460D-BA08-DEF76C1ED622}" srcId="{494FE8A6-1C44-4B99-8E26-842C689B61D9}" destId="{BD014AB1-77CA-452E-81B2-AB53E1AC71D5}" srcOrd="7" destOrd="0" parTransId="{ED4D2506-BAC1-4F8B-B19E-84AD1E47C053}" sibTransId="{7D65D25E-C6A8-4986-9AC0-C2A867D195A5}"/>
    <dgm:cxn modelId="{90CC105D-8AF7-473F-B8C1-9877E3F5E2D1}" type="presOf" srcId="{EE607252-A23B-4F46-8781-1971B987737D}" destId="{FDCDA6DC-1037-4125-82C6-489E48416BFD}" srcOrd="0" destOrd="0" presId="urn:microsoft.com/office/officeart/2024/layout/BulletTimeline"/>
    <dgm:cxn modelId="{B4D4226A-E4D0-4955-B69D-230ACF84965B}" srcId="{494FE8A6-1C44-4B99-8E26-842C689B61D9}" destId="{1F8C88F2-A735-4EAC-A772-570D07065216}" srcOrd="2" destOrd="0" parTransId="{AA94E7B0-2125-4E07-9C31-1D104AD0C712}" sibTransId="{B3B0F9F6-6970-4915-BB58-F9A6220437E8}"/>
    <dgm:cxn modelId="{594FDE59-348F-4907-9735-EB66A9933367}" type="presOf" srcId="{1F8C88F2-A735-4EAC-A772-570D07065216}" destId="{4D9D6EF3-CC79-404F-81BD-3AAF21874573}" srcOrd="0" destOrd="0" presId="urn:microsoft.com/office/officeart/2024/layout/BulletTimeline"/>
    <dgm:cxn modelId="{4E4E057D-80FE-4862-B658-9DAA0095DBE2}" type="presOf" srcId="{1F6D0122-4C54-4236-874B-FBCD2C05A756}" destId="{DC3B3784-CFF2-4F6A-A6A2-58401825455C}" srcOrd="0" destOrd="0" presId="urn:microsoft.com/office/officeart/2024/layout/BulletTimeline"/>
    <dgm:cxn modelId="{3AC91D7F-8A0E-46BE-95EF-E437FE8C264A}" type="presOf" srcId="{494FE8A6-1C44-4B99-8E26-842C689B61D9}" destId="{D344F25D-6E78-4FF2-ACB3-88A384FA10D2}" srcOrd="0" destOrd="0" presId="urn:microsoft.com/office/officeart/2024/layout/BulletTimeline"/>
    <dgm:cxn modelId="{6BA19E91-FCCD-4EE7-A96F-87EB4B29BC5A}" type="presOf" srcId="{64EE4B23-7F13-404B-B8B4-334356B59928}" destId="{8C3C6F24-83AC-4FE3-B33C-658D56780C8B}" srcOrd="0" destOrd="0" presId="urn:microsoft.com/office/officeart/2024/layout/BulletTimeline"/>
    <dgm:cxn modelId="{11C8D696-861B-4A76-95EE-6FB6378ED2A4}" srcId="{494FE8A6-1C44-4B99-8E26-842C689B61D9}" destId="{64EE4B23-7F13-404B-B8B4-334356B59928}" srcOrd="3" destOrd="0" parTransId="{D1D89B99-19DC-497D-9D25-1FDA0330717E}" sibTransId="{D688C627-DCD0-4E91-92D9-A19ECB71279B}"/>
    <dgm:cxn modelId="{F12D24A3-30AD-449B-904C-9838D638E3A1}" type="presOf" srcId="{EED610B3-5C72-4674-B7BF-9FE1D9360C27}" destId="{127CAD12-C249-459C-97AD-5A6F2C07408A}" srcOrd="0" destOrd="0" presId="urn:microsoft.com/office/officeart/2024/layout/BulletTimeline"/>
    <dgm:cxn modelId="{04E872B8-0427-4C0A-95C0-1CACB9891E16}" srcId="{494FE8A6-1C44-4B99-8E26-842C689B61D9}" destId="{D9A3F598-53DD-4319-8302-A0BABA86F7BE}" srcOrd="5" destOrd="0" parTransId="{0056B186-3111-4340-B65B-07723B728A9B}" sibTransId="{D5D4727B-59DA-4772-A9CC-A82BBF34477D}"/>
    <dgm:cxn modelId="{8A450EC2-32E9-4614-B313-04962C84EBA0}" type="presOf" srcId="{5143AB7B-68A3-405D-90F5-4BAE0F9A1CF3}" destId="{2C3A9FFE-977E-4708-87BA-74F6789F4A5C}" srcOrd="0" destOrd="0" presId="urn:microsoft.com/office/officeart/2024/layout/BulletTimeline"/>
    <dgm:cxn modelId="{B5F9CCC2-EEDB-42D1-AE3F-51EBE7E39924}" type="presOf" srcId="{BD014AB1-77CA-452E-81B2-AB53E1AC71D5}" destId="{7D503E48-82AB-4F64-A660-80CE54225852}" srcOrd="0" destOrd="0" presId="urn:microsoft.com/office/officeart/2024/layout/BulletTimeline"/>
    <dgm:cxn modelId="{B54DCBC9-73CC-4FFC-875D-D47BEE3F16EE}" srcId="{494FE8A6-1C44-4B99-8E26-842C689B61D9}" destId="{1F6D0122-4C54-4236-874B-FBCD2C05A756}" srcOrd="6" destOrd="0" parTransId="{227020D6-C827-4B5B-98B0-979CDD7DD552}" sibTransId="{CCDF6CD6-9184-4436-8C05-B818DE344637}"/>
    <dgm:cxn modelId="{5BADC5E4-7D95-4C2C-8CA9-F6D826797BA8}" srcId="{494FE8A6-1C44-4B99-8E26-842C689B61D9}" destId="{EED610B3-5C72-4674-B7BF-9FE1D9360C27}" srcOrd="4" destOrd="0" parTransId="{854F3891-C331-4452-A863-3B6BC76F1E11}" sibTransId="{3BDC2744-03FC-4F5D-BE4D-0A2DD4B1B366}"/>
    <dgm:cxn modelId="{5C59D8EE-57D7-4776-B55E-E7AB66FF5B6B}" srcId="{494FE8A6-1C44-4B99-8E26-842C689B61D9}" destId="{5143AB7B-68A3-405D-90F5-4BAE0F9A1CF3}" srcOrd="1" destOrd="0" parTransId="{672DFA5B-5CAA-49A3-9089-E754C1706F93}" sibTransId="{FD46965C-DB47-4084-998A-8BF2610936B5}"/>
    <dgm:cxn modelId="{C20EB8F1-B2D6-4899-910B-EAF9EE85EC47}" type="presOf" srcId="{D9A3F598-53DD-4319-8302-A0BABA86F7BE}" destId="{35614524-BD58-4E42-89B7-5E60D1DD85B4}" srcOrd="0" destOrd="0" presId="urn:microsoft.com/office/officeart/2024/layout/BulletTimeline"/>
    <dgm:cxn modelId="{CCDD42FB-5313-4818-AC96-CC8926C0CA96}" srcId="{494FE8A6-1C44-4B99-8E26-842C689B61D9}" destId="{EE607252-A23B-4F46-8781-1971B987737D}" srcOrd="0" destOrd="0" parTransId="{63D51092-1BBE-40A7-ABF5-5BE326A07FB4}" sibTransId="{CD3E17E1-A06E-4DE6-B2B3-544BA6A3074A}"/>
    <dgm:cxn modelId="{DB3D6DBC-B292-46DF-8774-A51ECE1F1FDA}" type="presParOf" srcId="{D344F25D-6E78-4FF2-ACB3-88A384FA10D2}" destId="{EB5FF6A3-5183-47A9-91DD-CCB96706A1FD}" srcOrd="0" destOrd="0" presId="urn:microsoft.com/office/officeart/2024/layout/BulletTimeline"/>
    <dgm:cxn modelId="{040963AA-8E64-421B-984E-70366E3860D1}" type="presParOf" srcId="{EB5FF6A3-5183-47A9-91DD-CCB96706A1FD}" destId="{C33B1CC3-D632-4E55-8D4A-E8F5BE89D366}" srcOrd="0" destOrd="0" presId="urn:microsoft.com/office/officeart/2024/layout/BulletTimeline"/>
    <dgm:cxn modelId="{0FB3BBCA-E8A9-484E-B8C2-D1603BD669E1}" type="presParOf" srcId="{EB5FF6A3-5183-47A9-91DD-CCB96706A1FD}" destId="{71724C94-F193-41E0-8D9E-BA1E5EA94511}" srcOrd="1" destOrd="0" presId="urn:microsoft.com/office/officeart/2024/layout/BulletTimeline"/>
    <dgm:cxn modelId="{6F3361F5-A496-46B7-B779-897F20005BC2}" type="presParOf" srcId="{D344F25D-6E78-4FF2-ACB3-88A384FA10D2}" destId="{08D9C1A1-40F2-4D54-BEBC-DB89211CC817}" srcOrd="1" destOrd="0" presId="urn:microsoft.com/office/officeart/2024/layout/BulletTimeline"/>
    <dgm:cxn modelId="{B4F0A634-4751-431F-9928-C30D81DB2953}" type="presParOf" srcId="{08D9C1A1-40F2-4D54-BEBC-DB89211CC817}" destId="{4D53E2CE-80E7-4BF0-87EA-33A2D908DF97}" srcOrd="0" destOrd="0" presId="urn:microsoft.com/office/officeart/2024/layout/BulletTimeline"/>
    <dgm:cxn modelId="{63BC8694-A570-41A7-A6B5-3A57E4A73464}" type="presParOf" srcId="{4D53E2CE-80E7-4BF0-87EA-33A2D908DF97}" destId="{F957A375-792B-438E-B585-282D7F56A2F8}" srcOrd="0" destOrd="0" presId="urn:microsoft.com/office/officeart/2024/layout/BulletTimeline"/>
    <dgm:cxn modelId="{641AAD8F-81B2-4C13-AB79-5F5C0B8CD728}" type="presParOf" srcId="{F957A375-792B-438E-B585-282D7F56A2F8}" destId="{7DB6601A-0D5A-477A-B778-8AE77D9F9479}" srcOrd="0" destOrd="0" presId="urn:microsoft.com/office/officeart/2024/layout/BulletTimeline"/>
    <dgm:cxn modelId="{0C12FD6A-0923-437A-B579-05D5B70354C8}" type="presParOf" srcId="{F957A375-792B-438E-B585-282D7F56A2F8}" destId="{FDB6C7AC-60F9-48E5-9EB0-2939954DE7C6}" srcOrd="1" destOrd="0" presId="urn:microsoft.com/office/officeart/2024/layout/BulletTimeline"/>
    <dgm:cxn modelId="{EFA60140-AE68-4B4F-82C7-F41AEEF68FC3}" type="presParOf" srcId="{4D53E2CE-80E7-4BF0-87EA-33A2D908DF97}" destId="{686DB5CA-CA79-4389-903F-34F677F2314E}" srcOrd="1" destOrd="0" presId="urn:microsoft.com/office/officeart/2024/layout/BulletTimeline"/>
    <dgm:cxn modelId="{F73BF451-62E5-4BDF-A6EA-650F3121A594}" type="presParOf" srcId="{4D53E2CE-80E7-4BF0-87EA-33A2D908DF97}" destId="{FDCDA6DC-1037-4125-82C6-489E48416BFD}" srcOrd="2" destOrd="0" presId="urn:microsoft.com/office/officeart/2024/layout/BulletTimeline"/>
    <dgm:cxn modelId="{E68506EF-4BA5-4AF7-A166-AEFABFD6CA93}" type="presParOf" srcId="{4D53E2CE-80E7-4BF0-87EA-33A2D908DF97}" destId="{46F0C544-FDE3-467A-8AEB-9E2CED107137}" srcOrd="3" destOrd="0" presId="urn:microsoft.com/office/officeart/2024/layout/BulletTimeline"/>
    <dgm:cxn modelId="{6C9C785B-784E-47B5-9C5E-1321E2FD2834}" type="presParOf" srcId="{4D53E2CE-80E7-4BF0-87EA-33A2D908DF97}" destId="{B4BC9C8A-D795-49E4-A4C7-819CED054F4E}" srcOrd="4" destOrd="0" presId="urn:microsoft.com/office/officeart/2024/layout/BulletTimeline"/>
    <dgm:cxn modelId="{BF74275D-6725-449C-8B7F-EBFDC4CB1360}" type="presParOf" srcId="{B4BC9C8A-D795-49E4-A4C7-819CED054F4E}" destId="{19451DBC-1069-4611-AD71-FCC2125CB176}" srcOrd="0" destOrd="0" presId="urn:microsoft.com/office/officeart/2024/layout/BulletTimeline"/>
    <dgm:cxn modelId="{966EC12C-C2A3-451B-9FB2-E6250B0EA13E}" type="presParOf" srcId="{4D53E2CE-80E7-4BF0-87EA-33A2D908DF97}" destId="{B024C0A1-7CEF-40FC-8270-C75685249D18}" srcOrd="5" destOrd="0" presId="urn:microsoft.com/office/officeart/2024/layout/BulletTimeline"/>
    <dgm:cxn modelId="{28D1A2C2-8D88-43ED-BE09-129DE4711935}" type="presParOf" srcId="{08D9C1A1-40F2-4D54-BEBC-DB89211CC817}" destId="{6A040346-3350-443D-A75A-4687400631C5}" srcOrd="1" destOrd="0" presId="urn:microsoft.com/office/officeart/2024/layout/BulletTimeline"/>
    <dgm:cxn modelId="{BD3A266F-DCD5-4C27-BAE2-E0D3F1EF66E6}" type="presParOf" srcId="{08D9C1A1-40F2-4D54-BEBC-DB89211CC817}" destId="{AA302CED-DDE4-4226-951A-F72F5DB1D82F}" srcOrd="2" destOrd="0" presId="urn:microsoft.com/office/officeart/2024/layout/BulletTimeline"/>
    <dgm:cxn modelId="{1F2E9604-8B27-4D10-8D5F-17E10149D6D0}" type="presParOf" srcId="{AA302CED-DDE4-4226-951A-F72F5DB1D82F}" destId="{84121B59-B2E3-45A3-A72F-B2CC0E27D2B1}" srcOrd="0" destOrd="0" presId="urn:microsoft.com/office/officeart/2024/layout/BulletTimeline"/>
    <dgm:cxn modelId="{B561ED66-C5AB-4A39-AC94-D0A66D33FB0D}" type="presParOf" srcId="{84121B59-B2E3-45A3-A72F-B2CC0E27D2B1}" destId="{E65735FA-744D-4BD8-8AAC-87E6B7D17E17}" srcOrd="0" destOrd="0" presId="urn:microsoft.com/office/officeart/2024/layout/BulletTimeline"/>
    <dgm:cxn modelId="{59292D55-F998-4EA4-930A-9EC3C8101338}" type="presParOf" srcId="{84121B59-B2E3-45A3-A72F-B2CC0E27D2B1}" destId="{D33DBD71-D2FD-4206-9891-897ECF36E1D6}" srcOrd="1" destOrd="0" presId="urn:microsoft.com/office/officeart/2024/layout/BulletTimeline"/>
    <dgm:cxn modelId="{F4512AE2-9965-479D-B8D9-8D4DE1840E81}" type="presParOf" srcId="{AA302CED-DDE4-4226-951A-F72F5DB1D82F}" destId="{12090259-83CE-4CF8-9E50-D75E267D0881}" srcOrd="1" destOrd="0" presId="urn:microsoft.com/office/officeart/2024/layout/BulletTimeline"/>
    <dgm:cxn modelId="{097D11CB-B7BD-4080-9C70-491CAAB398CE}" type="presParOf" srcId="{AA302CED-DDE4-4226-951A-F72F5DB1D82F}" destId="{2C3A9FFE-977E-4708-87BA-74F6789F4A5C}" srcOrd="2" destOrd="0" presId="urn:microsoft.com/office/officeart/2024/layout/BulletTimeline"/>
    <dgm:cxn modelId="{EF82A2D1-0BB4-42CA-99A5-7851F463A50C}" type="presParOf" srcId="{AA302CED-DDE4-4226-951A-F72F5DB1D82F}" destId="{99E55938-4D19-4983-810E-A4ECFD814913}" srcOrd="3" destOrd="0" presId="urn:microsoft.com/office/officeart/2024/layout/BulletTimeline"/>
    <dgm:cxn modelId="{AEF7E7BD-F9D2-4047-B9D9-3DCEF8183881}" type="presParOf" srcId="{AA302CED-DDE4-4226-951A-F72F5DB1D82F}" destId="{72F4F7FC-EA10-4BE5-8F85-3DF6E04F63D4}" srcOrd="4" destOrd="0" presId="urn:microsoft.com/office/officeart/2024/layout/BulletTimeline"/>
    <dgm:cxn modelId="{59A8E25C-C2DD-461A-969C-680EDA8772FA}" type="presParOf" srcId="{72F4F7FC-EA10-4BE5-8F85-3DF6E04F63D4}" destId="{5F5D77B3-7F0A-4CF6-BEC9-A0F434E5FD8B}" srcOrd="0" destOrd="0" presId="urn:microsoft.com/office/officeart/2024/layout/BulletTimeline"/>
    <dgm:cxn modelId="{5E4FD48F-A512-4C0A-BE94-19ED01C8D80A}" type="presParOf" srcId="{AA302CED-DDE4-4226-951A-F72F5DB1D82F}" destId="{05A5EED3-09A1-466B-A01E-C24189B50212}" srcOrd="5" destOrd="0" presId="urn:microsoft.com/office/officeart/2024/layout/BulletTimeline"/>
    <dgm:cxn modelId="{75FA04E9-24C5-43D1-9DE0-7513869E5497}" type="presParOf" srcId="{08D9C1A1-40F2-4D54-BEBC-DB89211CC817}" destId="{7AD5ABCA-7C92-4041-B01D-02462EBA04DB}" srcOrd="3" destOrd="0" presId="urn:microsoft.com/office/officeart/2024/layout/BulletTimeline"/>
    <dgm:cxn modelId="{BABF6616-2D6B-4797-A4EA-2BBB52188AB8}" type="presParOf" srcId="{08D9C1A1-40F2-4D54-BEBC-DB89211CC817}" destId="{F611BDF6-0BAB-4939-9C0F-473661F60BBC}" srcOrd="4" destOrd="0" presId="urn:microsoft.com/office/officeart/2024/layout/BulletTimeline"/>
    <dgm:cxn modelId="{F2815F1F-EEFA-4C20-86C0-CD18BA01606D}" type="presParOf" srcId="{F611BDF6-0BAB-4939-9C0F-473661F60BBC}" destId="{7D8D06F8-98B9-4D95-92ED-77266C71F96D}" srcOrd="0" destOrd="0" presId="urn:microsoft.com/office/officeart/2024/layout/BulletTimeline"/>
    <dgm:cxn modelId="{DCD28507-7A4D-490A-BA09-EF0A32A15A6F}" type="presParOf" srcId="{7D8D06F8-98B9-4D95-92ED-77266C71F96D}" destId="{0BB566EB-CA48-41CA-85DE-4F9E17090C23}" srcOrd="0" destOrd="0" presId="urn:microsoft.com/office/officeart/2024/layout/BulletTimeline"/>
    <dgm:cxn modelId="{184269A8-E626-42D9-94FB-4E98FEE247F8}" type="presParOf" srcId="{7D8D06F8-98B9-4D95-92ED-77266C71F96D}" destId="{2B523A0E-F519-4F68-8AA5-33C4E60FBCCA}" srcOrd="1" destOrd="0" presId="urn:microsoft.com/office/officeart/2024/layout/BulletTimeline"/>
    <dgm:cxn modelId="{AD5A7374-6FB6-4232-A1F6-72CB3DCE8D5E}" type="presParOf" srcId="{F611BDF6-0BAB-4939-9C0F-473661F60BBC}" destId="{87690600-05F5-4D34-93BE-2855095C55A0}" srcOrd="1" destOrd="0" presId="urn:microsoft.com/office/officeart/2024/layout/BulletTimeline"/>
    <dgm:cxn modelId="{6D72DB35-97FA-4F65-8271-6EC2034761C4}" type="presParOf" srcId="{F611BDF6-0BAB-4939-9C0F-473661F60BBC}" destId="{4D9D6EF3-CC79-404F-81BD-3AAF21874573}" srcOrd="2" destOrd="0" presId="urn:microsoft.com/office/officeart/2024/layout/BulletTimeline"/>
    <dgm:cxn modelId="{43104353-8CBE-4681-B221-DD0C91E11296}" type="presParOf" srcId="{F611BDF6-0BAB-4939-9C0F-473661F60BBC}" destId="{941E6F75-B49E-4805-ADCF-7366293B8AA9}" srcOrd="3" destOrd="0" presId="urn:microsoft.com/office/officeart/2024/layout/BulletTimeline"/>
    <dgm:cxn modelId="{73AAAAE0-C7CB-4793-BA1A-F5FC6FB0E50E}" type="presParOf" srcId="{F611BDF6-0BAB-4939-9C0F-473661F60BBC}" destId="{BF3C5773-C0BA-41C3-A4C6-213479A430A0}" srcOrd="4" destOrd="0" presId="urn:microsoft.com/office/officeart/2024/layout/BulletTimeline"/>
    <dgm:cxn modelId="{EE9DF559-2EDE-4ED2-8508-088AC7D3A19E}" type="presParOf" srcId="{BF3C5773-C0BA-41C3-A4C6-213479A430A0}" destId="{F634C016-1146-46C8-B2E7-D9E78106B7D2}" srcOrd="0" destOrd="0" presId="urn:microsoft.com/office/officeart/2024/layout/BulletTimeline"/>
    <dgm:cxn modelId="{E5775B50-F2ED-4231-8EFB-9BB612F64018}" type="presParOf" srcId="{F611BDF6-0BAB-4939-9C0F-473661F60BBC}" destId="{71C9EEB3-0846-47AB-98F4-515A2A4A18FE}" srcOrd="5" destOrd="0" presId="urn:microsoft.com/office/officeart/2024/layout/BulletTimeline"/>
    <dgm:cxn modelId="{6B0031F4-4831-41B8-A058-CE187AD21D42}" type="presParOf" srcId="{08D9C1A1-40F2-4D54-BEBC-DB89211CC817}" destId="{D091D90B-D04B-42AD-B6B7-A0C8DF38B279}" srcOrd="5" destOrd="0" presId="urn:microsoft.com/office/officeart/2024/layout/BulletTimeline"/>
    <dgm:cxn modelId="{D2F7157F-2CEF-4E51-8E50-EF7C336CCEB6}" type="presParOf" srcId="{08D9C1A1-40F2-4D54-BEBC-DB89211CC817}" destId="{5036074D-29E8-40B1-8D50-74369033D807}" srcOrd="6" destOrd="0" presId="urn:microsoft.com/office/officeart/2024/layout/BulletTimeline"/>
    <dgm:cxn modelId="{65A774F8-FE15-4DE0-A331-9D5430FFAD17}" type="presParOf" srcId="{5036074D-29E8-40B1-8D50-74369033D807}" destId="{44809DE0-0C3F-4831-878F-2DDBF8A84DC1}" srcOrd="0" destOrd="0" presId="urn:microsoft.com/office/officeart/2024/layout/BulletTimeline"/>
    <dgm:cxn modelId="{0444C726-896D-4412-A55B-159EF5D50986}" type="presParOf" srcId="{44809DE0-0C3F-4831-878F-2DDBF8A84DC1}" destId="{4B147B80-861C-4E3A-A019-8208D5359502}" srcOrd="0" destOrd="0" presId="urn:microsoft.com/office/officeart/2024/layout/BulletTimeline"/>
    <dgm:cxn modelId="{51F629B0-24FA-4E1E-AB7B-36ED90EE1E20}" type="presParOf" srcId="{44809DE0-0C3F-4831-878F-2DDBF8A84DC1}" destId="{4C2A5B2A-F598-49A5-9D70-D71BB0B51273}" srcOrd="1" destOrd="0" presId="urn:microsoft.com/office/officeart/2024/layout/BulletTimeline"/>
    <dgm:cxn modelId="{A8BCD6D0-DEE1-4FAF-B98E-C89811228DE0}" type="presParOf" srcId="{5036074D-29E8-40B1-8D50-74369033D807}" destId="{7AD4ECF3-8666-4EE0-9287-94FCEA4107BC}" srcOrd="1" destOrd="0" presId="urn:microsoft.com/office/officeart/2024/layout/BulletTimeline"/>
    <dgm:cxn modelId="{12F4878F-5474-4F2D-AF57-08C9DCFA2D0E}" type="presParOf" srcId="{5036074D-29E8-40B1-8D50-74369033D807}" destId="{8C3C6F24-83AC-4FE3-B33C-658D56780C8B}" srcOrd="2" destOrd="0" presId="urn:microsoft.com/office/officeart/2024/layout/BulletTimeline"/>
    <dgm:cxn modelId="{880BBA05-F4F1-4624-A680-941137BE6560}" type="presParOf" srcId="{5036074D-29E8-40B1-8D50-74369033D807}" destId="{3767235F-DDAD-4E5B-A2D1-017F6795E906}" srcOrd="3" destOrd="0" presId="urn:microsoft.com/office/officeart/2024/layout/BulletTimeline"/>
    <dgm:cxn modelId="{4F846FC5-4467-4C36-B2BC-C6088F71F214}" type="presParOf" srcId="{5036074D-29E8-40B1-8D50-74369033D807}" destId="{BC665613-C766-4199-8B79-5808F902FB5F}" srcOrd="4" destOrd="0" presId="urn:microsoft.com/office/officeart/2024/layout/BulletTimeline"/>
    <dgm:cxn modelId="{446192AF-7192-41AA-B026-D94A932F429A}" type="presParOf" srcId="{BC665613-C766-4199-8B79-5808F902FB5F}" destId="{07024344-8745-4A03-8FB0-F21C2A5353A3}" srcOrd="0" destOrd="0" presId="urn:microsoft.com/office/officeart/2024/layout/BulletTimeline"/>
    <dgm:cxn modelId="{89362843-567B-492B-9B0D-17C5DAE48A3F}" type="presParOf" srcId="{5036074D-29E8-40B1-8D50-74369033D807}" destId="{6671EFF3-9E7F-43CC-82EC-E9A67201B7AD}" srcOrd="5" destOrd="0" presId="urn:microsoft.com/office/officeart/2024/layout/BulletTimeline"/>
    <dgm:cxn modelId="{D0363521-A2D0-44EA-97E4-DCE442D90392}" type="presParOf" srcId="{08D9C1A1-40F2-4D54-BEBC-DB89211CC817}" destId="{BC409156-7296-4797-97D9-CAA2FC501D3B}" srcOrd="7" destOrd="0" presId="urn:microsoft.com/office/officeart/2024/layout/BulletTimeline"/>
    <dgm:cxn modelId="{AE61F96F-821F-4D44-8431-9FFE440FFE1E}" type="presParOf" srcId="{08D9C1A1-40F2-4D54-BEBC-DB89211CC817}" destId="{DD9F7C68-2EEA-4D09-BAF8-204012FD0F0A}" srcOrd="8" destOrd="0" presId="urn:microsoft.com/office/officeart/2024/layout/BulletTimeline"/>
    <dgm:cxn modelId="{32D38F72-35B4-422D-9ABA-D54C01F526B2}" type="presParOf" srcId="{DD9F7C68-2EEA-4D09-BAF8-204012FD0F0A}" destId="{703BE853-93B2-4599-AF97-901D37BF1453}" srcOrd="0" destOrd="0" presId="urn:microsoft.com/office/officeart/2024/layout/BulletTimeline"/>
    <dgm:cxn modelId="{BE225833-140C-4F63-B539-06CD1B5C94EE}" type="presParOf" srcId="{703BE853-93B2-4599-AF97-901D37BF1453}" destId="{AFD36CCC-D5BF-4F9D-9627-0C4B9A61710D}" srcOrd="0" destOrd="0" presId="urn:microsoft.com/office/officeart/2024/layout/BulletTimeline"/>
    <dgm:cxn modelId="{534ACC85-258A-485C-BF87-505FDCE5D03B}" type="presParOf" srcId="{703BE853-93B2-4599-AF97-901D37BF1453}" destId="{F7F8778B-B769-434F-B5F6-F98DBC43D03A}" srcOrd="1" destOrd="0" presId="urn:microsoft.com/office/officeart/2024/layout/BulletTimeline"/>
    <dgm:cxn modelId="{A10EAA00-456B-4F44-BB03-D0D12925C1F1}" type="presParOf" srcId="{DD9F7C68-2EEA-4D09-BAF8-204012FD0F0A}" destId="{DF3E1327-F970-4EA8-BB96-D4B23FE1905D}" srcOrd="1" destOrd="0" presId="urn:microsoft.com/office/officeart/2024/layout/BulletTimeline"/>
    <dgm:cxn modelId="{CD5F7C17-3808-4102-BFCE-1B03D80C405D}" type="presParOf" srcId="{DD9F7C68-2EEA-4D09-BAF8-204012FD0F0A}" destId="{127CAD12-C249-459C-97AD-5A6F2C07408A}" srcOrd="2" destOrd="0" presId="urn:microsoft.com/office/officeart/2024/layout/BulletTimeline"/>
    <dgm:cxn modelId="{67DCD423-FF3C-4C98-85FA-D14EE6D353C4}" type="presParOf" srcId="{DD9F7C68-2EEA-4D09-BAF8-204012FD0F0A}" destId="{2FAEB421-05DA-4995-A453-3BA89FD0E5C2}" srcOrd="3" destOrd="0" presId="urn:microsoft.com/office/officeart/2024/layout/BulletTimeline"/>
    <dgm:cxn modelId="{B1696E11-18D4-42EB-8B23-716AB1C555CC}" type="presParOf" srcId="{DD9F7C68-2EEA-4D09-BAF8-204012FD0F0A}" destId="{0C1A2CA7-1E24-4506-A6A6-DCEB8B785541}" srcOrd="4" destOrd="0" presId="urn:microsoft.com/office/officeart/2024/layout/BulletTimeline"/>
    <dgm:cxn modelId="{DCC68CFA-9A7A-4B60-B093-026C083CA560}" type="presParOf" srcId="{0C1A2CA7-1E24-4506-A6A6-DCEB8B785541}" destId="{96DD714D-9377-4E03-97C8-8A5407A32099}" srcOrd="0" destOrd="0" presId="urn:microsoft.com/office/officeart/2024/layout/BulletTimeline"/>
    <dgm:cxn modelId="{0D189C7C-53CC-4C5B-8DD8-6B18B7B7D27D}" type="presParOf" srcId="{DD9F7C68-2EEA-4D09-BAF8-204012FD0F0A}" destId="{67118F91-AFA1-4200-846E-E7B4BB09046F}" srcOrd="5" destOrd="0" presId="urn:microsoft.com/office/officeart/2024/layout/BulletTimeline"/>
    <dgm:cxn modelId="{3AAAA196-6EA8-40D3-BCC3-FFF174800422}" type="presParOf" srcId="{08D9C1A1-40F2-4D54-BEBC-DB89211CC817}" destId="{0D73510D-07FB-4C7A-931A-645522695E8A}" srcOrd="9" destOrd="0" presId="urn:microsoft.com/office/officeart/2024/layout/BulletTimeline"/>
    <dgm:cxn modelId="{30335672-9A68-40FD-97D2-E57F9C94AD11}" type="presParOf" srcId="{08D9C1A1-40F2-4D54-BEBC-DB89211CC817}" destId="{816489FF-DAAF-4A45-A36F-F40848B1E422}" srcOrd="10" destOrd="0" presId="urn:microsoft.com/office/officeart/2024/layout/BulletTimeline"/>
    <dgm:cxn modelId="{E78E15D7-9646-4D32-9BF8-9353C6E70456}" type="presParOf" srcId="{816489FF-DAAF-4A45-A36F-F40848B1E422}" destId="{A51129D1-56D0-4F44-9A0F-F189E861F554}" srcOrd="0" destOrd="0" presId="urn:microsoft.com/office/officeart/2024/layout/BulletTimeline"/>
    <dgm:cxn modelId="{9C805529-78F8-4254-B9BA-8CABCF555819}" type="presParOf" srcId="{A51129D1-56D0-4F44-9A0F-F189E861F554}" destId="{F5F0AD32-B78A-41E4-9AD7-24A615C69412}" srcOrd="0" destOrd="0" presId="urn:microsoft.com/office/officeart/2024/layout/BulletTimeline"/>
    <dgm:cxn modelId="{1638BDD1-4931-4F3B-BEB8-BCB3C677F8D8}" type="presParOf" srcId="{A51129D1-56D0-4F44-9A0F-F189E861F554}" destId="{6FD5DA06-111C-49ED-92E2-D71A12002F81}" srcOrd="1" destOrd="0" presId="urn:microsoft.com/office/officeart/2024/layout/BulletTimeline"/>
    <dgm:cxn modelId="{9797AE85-00B9-41A2-96FB-24B06BDE2749}" type="presParOf" srcId="{816489FF-DAAF-4A45-A36F-F40848B1E422}" destId="{5895CB79-E94E-44B7-9B02-97DA0B1C63F2}" srcOrd="1" destOrd="0" presId="urn:microsoft.com/office/officeart/2024/layout/BulletTimeline"/>
    <dgm:cxn modelId="{6674A507-A85F-4EA0-A6D0-BA95E60CF2B2}" type="presParOf" srcId="{816489FF-DAAF-4A45-A36F-F40848B1E422}" destId="{35614524-BD58-4E42-89B7-5E60D1DD85B4}" srcOrd="2" destOrd="0" presId="urn:microsoft.com/office/officeart/2024/layout/BulletTimeline"/>
    <dgm:cxn modelId="{1DE2462C-52CC-4EBA-9E80-292998A7FEC0}" type="presParOf" srcId="{816489FF-DAAF-4A45-A36F-F40848B1E422}" destId="{B59DFFB1-2C9E-4B85-B9D7-E169C1F3825A}" srcOrd="3" destOrd="0" presId="urn:microsoft.com/office/officeart/2024/layout/BulletTimeline"/>
    <dgm:cxn modelId="{F8132749-D92A-4A35-9F68-A0CE23810408}" type="presParOf" srcId="{816489FF-DAAF-4A45-A36F-F40848B1E422}" destId="{1C825CBC-8EEF-45DC-992E-360145464D68}" srcOrd="4" destOrd="0" presId="urn:microsoft.com/office/officeart/2024/layout/BulletTimeline"/>
    <dgm:cxn modelId="{B91636C5-E808-42CC-B054-370ED62C8090}" type="presParOf" srcId="{1C825CBC-8EEF-45DC-992E-360145464D68}" destId="{CF94D146-1AC3-4513-8E30-1F4376CFE656}" srcOrd="0" destOrd="0" presId="urn:microsoft.com/office/officeart/2024/layout/BulletTimeline"/>
    <dgm:cxn modelId="{0BA6ABEF-1850-4EC0-BF67-21B2BB369B13}" type="presParOf" srcId="{816489FF-DAAF-4A45-A36F-F40848B1E422}" destId="{25C53157-8A55-4FFB-9126-94DE2F124CDC}" srcOrd="5" destOrd="0" presId="urn:microsoft.com/office/officeart/2024/layout/BulletTimeline"/>
    <dgm:cxn modelId="{0AC46A5A-9599-4D06-8EC7-2D5A5DD73C27}" type="presParOf" srcId="{08D9C1A1-40F2-4D54-BEBC-DB89211CC817}" destId="{952CACDD-6BC1-4C5C-BC44-E73679F62A4F}" srcOrd="11" destOrd="0" presId="urn:microsoft.com/office/officeart/2024/layout/BulletTimeline"/>
    <dgm:cxn modelId="{32C723F5-F38F-4454-BB35-0DA653B89AF6}" type="presParOf" srcId="{08D9C1A1-40F2-4D54-BEBC-DB89211CC817}" destId="{18768FAA-E8FF-4BE4-867F-9319D5BBBED0}" srcOrd="12" destOrd="0" presId="urn:microsoft.com/office/officeart/2024/layout/BulletTimeline"/>
    <dgm:cxn modelId="{0D844193-1A37-4852-96F8-926A205A0EC2}" type="presParOf" srcId="{18768FAA-E8FF-4BE4-867F-9319D5BBBED0}" destId="{23196331-D959-406B-A8D6-731AB8B1B8B7}" srcOrd="0" destOrd="0" presId="urn:microsoft.com/office/officeart/2024/layout/BulletTimeline"/>
    <dgm:cxn modelId="{80D891D0-C936-4388-BC6D-5B7CEAF3B119}" type="presParOf" srcId="{23196331-D959-406B-A8D6-731AB8B1B8B7}" destId="{EB6147A2-030D-4456-9113-95946735FE7D}" srcOrd="0" destOrd="0" presId="urn:microsoft.com/office/officeart/2024/layout/BulletTimeline"/>
    <dgm:cxn modelId="{9092C759-0934-4ADE-A2C0-47139E28F0D5}" type="presParOf" srcId="{23196331-D959-406B-A8D6-731AB8B1B8B7}" destId="{2D7E6438-3D66-4D67-84E2-944BCD72050B}" srcOrd="1" destOrd="0" presId="urn:microsoft.com/office/officeart/2024/layout/BulletTimeline"/>
    <dgm:cxn modelId="{2ED1038D-E23F-4825-AE41-F2B64E68FE67}" type="presParOf" srcId="{18768FAA-E8FF-4BE4-867F-9319D5BBBED0}" destId="{03FFD780-76A8-4FFE-BBF8-B0B6536A59AF}" srcOrd="1" destOrd="0" presId="urn:microsoft.com/office/officeart/2024/layout/BulletTimeline"/>
    <dgm:cxn modelId="{3A331120-76D5-4600-B8AE-BC3545A203DF}" type="presParOf" srcId="{18768FAA-E8FF-4BE4-867F-9319D5BBBED0}" destId="{DC3B3784-CFF2-4F6A-A6A2-58401825455C}" srcOrd="2" destOrd="0" presId="urn:microsoft.com/office/officeart/2024/layout/BulletTimeline"/>
    <dgm:cxn modelId="{255D28EC-71D5-4119-995D-8BFF111148D6}" type="presParOf" srcId="{18768FAA-E8FF-4BE4-867F-9319D5BBBED0}" destId="{DC6D03D6-5D8C-4088-B600-BFB27E933F80}" srcOrd="3" destOrd="0" presId="urn:microsoft.com/office/officeart/2024/layout/BulletTimeline"/>
    <dgm:cxn modelId="{DA34DB6B-DCB6-4E40-9073-EDB9769FB96D}" type="presParOf" srcId="{18768FAA-E8FF-4BE4-867F-9319D5BBBED0}" destId="{87FA62FC-5BA7-43F0-8D8A-69D37FDBF5CA}" srcOrd="4" destOrd="0" presId="urn:microsoft.com/office/officeart/2024/layout/BulletTimeline"/>
    <dgm:cxn modelId="{60C32A17-CF95-44FD-96BB-9058D3F05FE5}" type="presParOf" srcId="{87FA62FC-5BA7-43F0-8D8A-69D37FDBF5CA}" destId="{CC635731-556A-4339-B3EE-61B3AA964D9D}" srcOrd="0" destOrd="0" presId="urn:microsoft.com/office/officeart/2024/layout/BulletTimeline"/>
    <dgm:cxn modelId="{65B59A70-8180-4D37-BF12-40EF67CFFB4B}" type="presParOf" srcId="{18768FAA-E8FF-4BE4-867F-9319D5BBBED0}" destId="{B44EFDEB-352E-46D9-990C-AC04F3F72A44}" srcOrd="5" destOrd="0" presId="urn:microsoft.com/office/officeart/2024/layout/BulletTimeline"/>
    <dgm:cxn modelId="{F5D8FBB0-0BF9-4329-B61D-3BDD045A01BD}" type="presParOf" srcId="{08D9C1A1-40F2-4D54-BEBC-DB89211CC817}" destId="{37FF119D-2595-4140-BE5F-0E6E0A09CE5D}" srcOrd="13" destOrd="0" presId="urn:microsoft.com/office/officeart/2024/layout/BulletTimeline"/>
    <dgm:cxn modelId="{2E3C7631-D7EF-4FF8-BA60-6A32C4715D87}" type="presParOf" srcId="{08D9C1A1-40F2-4D54-BEBC-DB89211CC817}" destId="{5A2D65B1-703F-487C-8005-6F7CBFB13DBC}" srcOrd="14" destOrd="0" presId="urn:microsoft.com/office/officeart/2024/layout/BulletTimeline"/>
    <dgm:cxn modelId="{CA6C178E-66FA-4C4A-A635-22CA47BC4F3C}" type="presParOf" srcId="{5A2D65B1-703F-487C-8005-6F7CBFB13DBC}" destId="{2A4BDEBC-FC95-4444-8523-02977931D909}" srcOrd="0" destOrd="0" presId="urn:microsoft.com/office/officeart/2024/layout/BulletTimeline"/>
    <dgm:cxn modelId="{C0D95AFB-543E-4955-9BC3-7D7648228445}" type="presParOf" srcId="{2A4BDEBC-FC95-4444-8523-02977931D909}" destId="{D3365E5F-75A1-4C37-AF92-56FCE12D9A2B}" srcOrd="0" destOrd="0" presId="urn:microsoft.com/office/officeart/2024/layout/BulletTimeline"/>
    <dgm:cxn modelId="{CB060085-75B8-487B-B7F9-D392FC70DD18}" type="presParOf" srcId="{2A4BDEBC-FC95-4444-8523-02977931D909}" destId="{FDA9229B-C321-4813-81DF-3DD350690249}" srcOrd="1" destOrd="0" presId="urn:microsoft.com/office/officeart/2024/layout/BulletTimeline"/>
    <dgm:cxn modelId="{D82A91CB-9669-4841-B261-2A4BA1A3305B}" type="presParOf" srcId="{5A2D65B1-703F-487C-8005-6F7CBFB13DBC}" destId="{C9CE5AD8-8287-4190-B96A-F0656CD87B8E}" srcOrd="1" destOrd="0" presId="urn:microsoft.com/office/officeart/2024/layout/BulletTimeline"/>
    <dgm:cxn modelId="{05CC3F60-0D8F-4607-A334-E7EFC5B50618}" type="presParOf" srcId="{5A2D65B1-703F-487C-8005-6F7CBFB13DBC}" destId="{7D503E48-82AB-4F64-A660-80CE54225852}" srcOrd="2" destOrd="0" presId="urn:microsoft.com/office/officeart/2024/layout/BulletTimeline"/>
    <dgm:cxn modelId="{16D7D99C-CD63-403D-B50F-451E0730AF45}" type="presParOf" srcId="{5A2D65B1-703F-487C-8005-6F7CBFB13DBC}" destId="{6C62685C-1367-49EB-8CB3-C0115D1A8F41}" srcOrd="3" destOrd="0" presId="urn:microsoft.com/office/officeart/2024/layout/BulletTimeline"/>
    <dgm:cxn modelId="{73C2126B-0E8A-4AA8-8853-D75FEE08268E}" type="presParOf" srcId="{5A2D65B1-703F-487C-8005-6F7CBFB13DBC}" destId="{6781AA5F-DE2B-4ED2-A4A2-00BD06A866B4}" srcOrd="4" destOrd="0" presId="urn:microsoft.com/office/officeart/2024/layout/BulletTimeline"/>
    <dgm:cxn modelId="{953E1EE5-AB0D-4DC9-8C01-ABC0F836D830}" type="presParOf" srcId="{6781AA5F-DE2B-4ED2-A4A2-00BD06A866B4}" destId="{CCDCA2D7-A8A5-4862-9927-D579DC489918}" srcOrd="0" destOrd="0" presId="urn:microsoft.com/office/officeart/2024/layout/BulletTimeline"/>
    <dgm:cxn modelId="{2DD7A09E-4616-4263-AF6D-90E4C667BDF1}" type="presParOf" srcId="{5A2D65B1-703F-487C-8005-6F7CBFB13DBC}" destId="{8F63F5CD-96F6-48E8-B0BA-6703A2FE69E1}" srcOrd="5" destOrd="0" presId="urn:microsoft.com/office/officeart/2024/layout/BulletTimeline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CD3C0B-FC90-4923-829A-B9CB4C085821}" type="doc">
      <dgm:prSet loTypeId="urn:microsoft.com/office/officeart/2005/8/layout/hProcess1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01E523D-6DDA-42DE-B588-A9CDDC71DC2E}">
      <dgm:prSet/>
      <dgm:spPr/>
      <dgm:t>
        <a:bodyPr/>
        <a:lstStyle/>
        <a:p>
          <a:r>
            <a:rPr lang="tr-TR" b="1" dirty="0"/>
            <a:t>ARBİS hesabınız ve CV bilgileriniz GÜNCEL mi?</a:t>
          </a:r>
          <a:endParaRPr lang="tr-TR" dirty="0"/>
        </a:p>
      </dgm:t>
    </dgm:pt>
    <dgm:pt modelId="{48BDE106-E3CB-41BF-A59E-B006B3F1C639}" type="parTrans" cxnId="{A13ABEF2-BB2F-44C1-885C-20EDECAFC9AC}">
      <dgm:prSet/>
      <dgm:spPr/>
      <dgm:t>
        <a:bodyPr/>
        <a:lstStyle/>
        <a:p>
          <a:endParaRPr lang="tr-TR"/>
        </a:p>
      </dgm:t>
    </dgm:pt>
    <dgm:pt modelId="{BBD212A0-A570-4248-AAFB-1C9D8BA97C79}" type="sibTrans" cxnId="{A13ABEF2-BB2F-44C1-885C-20EDECAFC9AC}">
      <dgm:prSet/>
      <dgm:spPr/>
      <dgm:t>
        <a:bodyPr/>
        <a:lstStyle/>
        <a:p>
          <a:endParaRPr lang="tr-TR"/>
        </a:p>
      </dgm:t>
    </dgm:pt>
    <dgm:pt modelId="{054AB5E3-34F9-4CE0-A0D5-D3C483D324D4}">
      <dgm:prSet/>
      <dgm:spPr/>
      <dgm:t>
        <a:bodyPr/>
        <a:lstStyle/>
        <a:p>
          <a:r>
            <a:rPr lang="tr-TR" b="1" dirty="0"/>
            <a:t>Çağrı türüne uygun ortaklık kuruldu mu?</a:t>
          </a:r>
          <a:endParaRPr lang="tr-TR" dirty="0"/>
        </a:p>
      </dgm:t>
    </dgm:pt>
    <dgm:pt modelId="{5407BCDB-7E8A-483C-BE73-A7190211663B}" type="parTrans" cxnId="{48C623C7-6C12-4748-BC46-59C06A23D659}">
      <dgm:prSet/>
      <dgm:spPr/>
      <dgm:t>
        <a:bodyPr/>
        <a:lstStyle/>
        <a:p>
          <a:endParaRPr lang="tr-TR"/>
        </a:p>
      </dgm:t>
    </dgm:pt>
    <dgm:pt modelId="{34D09B1E-47C8-4EE4-B067-D42FE8440591}" type="sibTrans" cxnId="{48C623C7-6C12-4748-BC46-59C06A23D659}">
      <dgm:prSet/>
      <dgm:spPr/>
      <dgm:t>
        <a:bodyPr/>
        <a:lstStyle/>
        <a:p>
          <a:endParaRPr lang="tr-TR"/>
        </a:p>
      </dgm:t>
    </dgm:pt>
    <dgm:pt modelId="{C01BCD3F-BC69-4FD4-88C0-9A930AD02B9C}">
      <dgm:prSet/>
      <dgm:spPr/>
      <dgm:t>
        <a:bodyPr/>
        <a:lstStyle/>
        <a:p>
          <a:r>
            <a:rPr lang="tr-TR" b="1" dirty="0"/>
            <a:t>Türk ekibinin "kadrolu/tam zamanlı" ve "yurt içi ikamet" şartları tamam mı?</a:t>
          </a:r>
          <a:endParaRPr lang="tr-TR" dirty="0"/>
        </a:p>
      </dgm:t>
    </dgm:pt>
    <dgm:pt modelId="{5A9E628C-D554-4ABE-BA1D-028298E39B54}" type="parTrans" cxnId="{D16B947A-5F91-471F-848D-B20F7D8A2E1E}">
      <dgm:prSet/>
      <dgm:spPr/>
      <dgm:t>
        <a:bodyPr/>
        <a:lstStyle/>
        <a:p>
          <a:endParaRPr lang="tr-TR"/>
        </a:p>
      </dgm:t>
    </dgm:pt>
    <dgm:pt modelId="{70B33916-3BD4-4B0C-9F3F-411014E854AC}" type="sibTrans" cxnId="{D16B947A-5F91-471F-848D-B20F7D8A2E1E}">
      <dgm:prSet/>
      <dgm:spPr/>
      <dgm:t>
        <a:bodyPr/>
        <a:lstStyle/>
        <a:p>
          <a:endParaRPr lang="tr-TR"/>
        </a:p>
      </dgm:t>
    </dgm:pt>
    <dgm:pt modelId="{0053B07E-A633-404E-81CE-AAC5E9688A18}">
      <dgm:prSet/>
      <dgm:spPr/>
      <dgm:t>
        <a:bodyPr/>
        <a:lstStyle/>
        <a:p>
          <a:r>
            <a:rPr lang="tr-TR" b="1" dirty="0"/>
            <a:t>Uluslararası ortağa TÜBİTAK bütçesinden pay/ücret ayrılmadığı teyit edildi mi?</a:t>
          </a:r>
          <a:endParaRPr lang="tr-TR" dirty="0"/>
        </a:p>
      </dgm:t>
    </dgm:pt>
    <dgm:pt modelId="{75DE7321-4BE8-4B05-9432-21AC8312F413}" type="parTrans" cxnId="{D03ED0CF-D7F6-4B5C-996E-07AD3E5459AA}">
      <dgm:prSet/>
      <dgm:spPr/>
      <dgm:t>
        <a:bodyPr/>
        <a:lstStyle/>
        <a:p>
          <a:endParaRPr lang="tr-TR"/>
        </a:p>
      </dgm:t>
    </dgm:pt>
    <dgm:pt modelId="{F39B9909-753A-4934-A0D4-918E99E4B76D}" type="sibTrans" cxnId="{D03ED0CF-D7F6-4B5C-996E-07AD3E5459AA}">
      <dgm:prSet/>
      <dgm:spPr/>
      <dgm:t>
        <a:bodyPr/>
        <a:lstStyle/>
        <a:p>
          <a:endParaRPr lang="tr-TR"/>
        </a:p>
      </dgm:t>
    </dgm:pt>
    <dgm:pt modelId="{C4BFB25E-F163-4AFE-9D36-3ECD93AE22E4}">
      <dgm:prSet/>
      <dgm:spPr/>
      <dgm:t>
        <a:bodyPr/>
        <a:lstStyle/>
        <a:p>
          <a:r>
            <a:rPr lang="tr-TR" b="1" dirty="0"/>
            <a:t> Literatür özeti "ham liste" değil, metinle tartışılarak yazıldı mı?</a:t>
          </a:r>
          <a:endParaRPr lang="tr-TR" dirty="0"/>
        </a:p>
      </dgm:t>
    </dgm:pt>
    <dgm:pt modelId="{2C0FB3BF-2137-4CD9-8F97-D2189B3E0BFD}" type="parTrans" cxnId="{FFF1AA24-7ECA-4E8B-A6C7-6B079228104B}">
      <dgm:prSet/>
      <dgm:spPr/>
      <dgm:t>
        <a:bodyPr/>
        <a:lstStyle/>
        <a:p>
          <a:endParaRPr lang="tr-TR"/>
        </a:p>
      </dgm:t>
    </dgm:pt>
    <dgm:pt modelId="{E5C8975E-C2CF-4B41-BD8C-553F5061A012}" type="sibTrans" cxnId="{FFF1AA24-7ECA-4E8B-A6C7-6B079228104B}">
      <dgm:prSet/>
      <dgm:spPr/>
      <dgm:t>
        <a:bodyPr/>
        <a:lstStyle/>
        <a:p>
          <a:endParaRPr lang="tr-TR"/>
        </a:p>
      </dgm:t>
    </dgm:pt>
    <dgm:pt modelId="{F03F2478-9469-4B22-89F9-3C7A13BC0E81}">
      <dgm:prSet/>
      <dgm:spPr/>
      <dgm:t>
        <a:bodyPr/>
        <a:lstStyle/>
        <a:p>
          <a:r>
            <a:rPr lang="tr-TR" b="1" dirty="0"/>
            <a:t> Başlangıç tarihi e-imzadan sonraki ayın 1'i veya 15'i olarak seçildi mi?</a:t>
          </a:r>
          <a:endParaRPr lang="tr-TR" dirty="0"/>
        </a:p>
      </dgm:t>
    </dgm:pt>
    <dgm:pt modelId="{329DB375-2481-4891-A092-BF39284699C8}" type="parTrans" cxnId="{A3AE53FB-9F01-4EB6-9A10-6803372840CA}">
      <dgm:prSet/>
      <dgm:spPr/>
      <dgm:t>
        <a:bodyPr/>
        <a:lstStyle/>
        <a:p>
          <a:endParaRPr lang="tr-TR"/>
        </a:p>
      </dgm:t>
    </dgm:pt>
    <dgm:pt modelId="{839956F9-07F0-4C33-9718-9B6E90BF83B1}" type="sibTrans" cxnId="{A3AE53FB-9F01-4EB6-9A10-6803372840CA}">
      <dgm:prSet/>
      <dgm:spPr/>
      <dgm:t>
        <a:bodyPr/>
        <a:lstStyle/>
        <a:p>
          <a:endParaRPr lang="tr-TR"/>
        </a:p>
      </dgm:t>
    </dgm:pt>
    <dgm:pt modelId="{4C037557-1E8F-4970-906C-A557932E97D8}">
      <dgm:prSet/>
      <dgm:spPr/>
      <dgm:t>
        <a:bodyPr/>
        <a:lstStyle/>
        <a:p>
          <a:r>
            <a:rPr lang="tr-TR" b="1" dirty="0"/>
            <a:t>Türkiye'deki farklı kurumlar sisteme ayrı ayrı (Yürütücü Kuruluşlar) eklendi mi?</a:t>
          </a:r>
          <a:endParaRPr lang="tr-TR" dirty="0"/>
        </a:p>
      </dgm:t>
    </dgm:pt>
    <dgm:pt modelId="{EDFC22D0-311F-485C-9092-FA388FEDF1E9}" type="parTrans" cxnId="{4F75A2E9-5853-4DF2-A0F7-0D8004A85FDF}">
      <dgm:prSet/>
      <dgm:spPr/>
      <dgm:t>
        <a:bodyPr/>
        <a:lstStyle/>
        <a:p>
          <a:endParaRPr lang="tr-TR"/>
        </a:p>
      </dgm:t>
    </dgm:pt>
    <dgm:pt modelId="{00345E93-3C98-4E48-AABF-B5D93DD4908E}" type="sibTrans" cxnId="{4F75A2E9-5853-4DF2-A0F7-0D8004A85FDF}">
      <dgm:prSet/>
      <dgm:spPr/>
      <dgm:t>
        <a:bodyPr/>
        <a:lstStyle/>
        <a:p>
          <a:endParaRPr lang="tr-TR"/>
        </a:p>
      </dgm:t>
    </dgm:pt>
    <dgm:pt modelId="{9474447F-A2A7-4988-917C-7FFF2A8FAA2F}">
      <dgm:prSet/>
      <dgm:spPr/>
      <dgm:t>
        <a:bodyPr/>
        <a:lstStyle/>
        <a:p>
          <a:r>
            <a:rPr lang="tr-TR" b="1" dirty="0"/>
            <a:t> Tüm proje ekibinin ve kurum yetkililerinin e-imza (NES) geçerliliği kontrol edildi mi?</a:t>
          </a:r>
          <a:endParaRPr lang="tr-TR" dirty="0"/>
        </a:p>
      </dgm:t>
    </dgm:pt>
    <dgm:pt modelId="{43288894-9501-46A5-8DCF-7412F5BCF403}" type="parTrans" cxnId="{A6FB93C9-CCD1-4AD2-957A-3BDF00C7EC25}">
      <dgm:prSet/>
      <dgm:spPr/>
      <dgm:t>
        <a:bodyPr/>
        <a:lstStyle/>
        <a:p>
          <a:endParaRPr lang="tr-TR"/>
        </a:p>
      </dgm:t>
    </dgm:pt>
    <dgm:pt modelId="{6E9CA5FC-308E-4D84-8F10-2D10FD92181C}" type="sibTrans" cxnId="{A6FB93C9-CCD1-4AD2-957A-3BDF00C7EC25}">
      <dgm:prSet/>
      <dgm:spPr/>
      <dgm:t>
        <a:bodyPr/>
        <a:lstStyle/>
        <a:p>
          <a:endParaRPr lang="tr-TR"/>
        </a:p>
      </dgm:t>
    </dgm:pt>
    <dgm:pt modelId="{EF7235CB-7DA1-4387-BC58-BE8500C14815}">
      <dgm:prSet/>
      <dgm:spPr/>
      <dgm:t>
        <a:bodyPr/>
        <a:lstStyle/>
        <a:p>
          <a:r>
            <a:rPr lang="tr-TR" b="1" dirty="0"/>
            <a:t> E-imza için 15 günlük süre planlandı mı?</a:t>
          </a:r>
          <a:endParaRPr lang="tr-TR" dirty="0"/>
        </a:p>
      </dgm:t>
    </dgm:pt>
    <dgm:pt modelId="{1B5B0849-D028-481B-98CA-937F19AD59F7}" type="parTrans" cxnId="{1C0EC519-BEA0-46B6-997E-473BE34F400D}">
      <dgm:prSet/>
      <dgm:spPr/>
      <dgm:t>
        <a:bodyPr/>
        <a:lstStyle/>
        <a:p>
          <a:endParaRPr lang="tr-TR"/>
        </a:p>
      </dgm:t>
    </dgm:pt>
    <dgm:pt modelId="{6C191636-03AD-4801-9E8B-7BB1F53A6261}" type="sibTrans" cxnId="{1C0EC519-BEA0-46B6-997E-473BE34F400D}">
      <dgm:prSet/>
      <dgm:spPr/>
      <dgm:t>
        <a:bodyPr/>
        <a:lstStyle/>
        <a:p>
          <a:endParaRPr lang="tr-TR"/>
        </a:p>
      </dgm:t>
    </dgm:pt>
    <dgm:pt modelId="{9EECB275-6DF9-47E4-B974-EAA1D4F437B5}" type="pres">
      <dgm:prSet presAssocID="{09CD3C0B-FC90-4923-829A-B9CB4C085821}" presName="Name0" presStyleCnt="0">
        <dgm:presLayoutVars>
          <dgm:dir/>
          <dgm:resizeHandles val="exact"/>
        </dgm:presLayoutVars>
      </dgm:prSet>
      <dgm:spPr/>
    </dgm:pt>
    <dgm:pt modelId="{31C34596-0DDC-4749-9170-5BA28F30BA74}" type="pres">
      <dgm:prSet presAssocID="{09CD3C0B-FC90-4923-829A-B9CB4C085821}" presName="arrow" presStyleLbl="bgShp" presStyleIdx="0" presStyleCnt="1"/>
      <dgm:spPr/>
    </dgm:pt>
    <dgm:pt modelId="{04C5D19E-3AAB-412A-88B9-75DA2998E6D7}" type="pres">
      <dgm:prSet presAssocID="{09CD3C0B-FC90-4923-829A-B9CB4C085821}" presName="points" presStyleCnt="0"/>
      <dgm:spPr/>
    </dgm:pt>
    <dgm:pt modelId="{FA6AEFF8-490B-45B4-9E09-2AF0372721D6}" type="pres">
      <dgm:prSet presAssocID="{801E523D-6DDA-42DE-B588-A9CDDC71DC2E}" presName="compositeA" presStyleCnt="0"/>
      <dgm:spPr/>
    </dgm:pt>
    <dgm:pt modelId="{3C9D1675-7AE3-4366-8DE5-E275CA617847}" type="pres">
      <dgm:prSet presAssocID="{801E523D-6DDA-42DE-B588-A9CDDC71DC2E}" presName="textA" presStyleLbl="revTx" presStyleIdx="0" presStyleCnt="9">
        <dgm:presLayoutVars>
          <dgm:bulletEnabled val="1"/>
        </dgm:presLayoutVars>
      </dgm:prSet>
      <dgm:spPr/>
    </dgm:pt>
    <dgm:pt modelId="{76114692-90F2-45B1-8C5B-710ADF898676}" type="pres">
      <dgm:prSet presAssocID="{801E523D-6DDA-42DE-B588-A9CDDC71DC2E}" presName="circleA" presStyleLbl="node1" presStyleIdx="0" presStyleCnt="9"/>
      <dgm:spPr/>
    </dgm:pt>
    <dgm:pt modelId="{CA9A0D8B-2485-4B1B-9E66-C9803D14FBB2}" type="pres">
      <dgm:prSet presAssocID="{801E523D-6DDA-42DE-B588-A9CDDC71DC2E}" presName="spaceA" presStyleCnt="0"/>
      <dgm:spPr/>
    </dgm:pt>
    <dgm:pt modelId="{B2C6A8BB-D557-44D6-8636-41FA073F072A}" type="pres">
      <dgm:prSet presAssocID="{BBD212A0-A570-4248-AAFB-1C9D8BA97C79}" presName="space" presStyleCnt="0"/>
      <dgm:spPr/>
    </dgm:pt>
    <dgm:pt modelId="{55975C74-09CB-4A3D-B0BB-CCFE568B6F63}" type="pres">
      <dgm:prSet presAssocID="{054AB5E3-34F9-4CE0-A0D5-D3C483D324D4}" presName="compositeB" presStyleCnt="0"/>
      <dgm:spPr/>
    </dgm:pt>
    <dgm:pt modelId="{706A8E2B-68D6-48F3-8D9E-8D0A20CBDF72}" type="pres">
      <dgm:prSet presAssocID="{054AB5E3-34F9-4CE0-A0D5-D3C483D324D4}" presName="textB" presStyleLbl="revTx" presStyleIdx="1" presStyleCnt="9">
        <dgm:presLayoutVars>
          <dgm:bulletEnabled val="1"/>
        </dgm:presLayoutVars>
      </dgm:prSet>
      <dgm:spPr/>
    </dgm:pt>
    <dgm:pt modelId="{4CBC95F5-E047-4DBE-8FCB-AD583ADC3DFF}" type="pres">
      <dgm:prSet presAssocID="{054AB5E3-34F9-4CE0-A0D5-D3C483D324D4}" presName="circleB" presStyleLbl="node1" presStyleIdx="1" presStyleCnt="9"/>
      <dgm:spPr/>
    </dgm:pt>
    <dgm:pt modelId="{31635B04-A90F-4361-AD6E-945663367258}" type="pres">
      <dgm:prSet presAssocID="{054AB5E3-34F9-4CE0-A0D5-D3C483D324D4}" presName="spaceB" presStyleCnt="0"/>
      <dgm:spPr/>
    </dgm:pt>
    <dgm:pt modelId="{292EFED3-EC87-4614-9C6B-DA51C34F35CF}" type="pres">
      <dgm:prSet presAssocID="{34D09B1E-47C8-4EE4-B067-D42FE8440591}" presName="space" presStyleCnt="0"/>
      <dgm:spPr/>
    </dgm:pt>
    <dgm:pt modelId="{FDBA3357-6EBC-4C12-B9B4-E91E8B3ABDB9}" type="pres">
      <dgm:prSet presAssocID="{C01BCD3F-BC69-4FD4-88C0-9A930AD02B9C}" presName="compositeA" presStyleCnt="0"/>
      <dgm:spPr/>
    </dgm:pt>
    <dgm:pt modelId="{4267C778-6AD6-4592-BE6F-AF7F6E5323DF}" type="pres">
      <dgm:prSet presAssocID="{C01BCD3F-BC69-4FD4-88C0-9A930AD02B9C}" presName="textA" presStyleLbl="revTx" presStyleIdx="2" presStyleCnt="9">
        <dgm:presLayoutVars>
          <dgm:bulletEnabled val="1"/>
        </dgm:presLayoutVars>
      </dgm:prSet>
      <dgm:spPr/>
    </dgm:pt>
    <dgm:pt modelId="{20DDBA31-B067-423E-B2A4-5F502A23B852}" type="pres">
      <dgm:prSet presAssocID="{C01BCD3F-BC69-4FD4-88C0-9A930AD02B9C}" presName="circleA" presStyleLbl="node1" presStyleIdx="2" presStyleCnt="9"/>
      <dgm:spPr/>
    </dgm:pt>
    <dgm:pt modelId="{B1D1D408-3969-4120-A670-2B4499B1623A}" type="pres">
      <dgm:prSet presAssocID="{C01BCD3F-BC69-4FD4-88C0-9A930AD02B9C}" presName="spaceA" presStyleCnt="0"/>
      <dgm:spPr/>
    </dgm:pt>
    <dgm:pt modelId="{504863D0-169D-4A11-AF14-A288BC133060}" type="pres">
      <dgm:prSet presAssocID="{70B33916-3BD4-4B0C-9F3F-411014E854AC}" presName="space" presStyleCnt="0"/>
      <dgm:spPr/>
    </dgm:pt>
    <dgm:pt modelId="{B863F184-244D-4028-B284-E5C103DDEE51}" type="pres">
      <dgm:prSet presAssocID="{0053B07E-A633-404E-81CE-AAC5E9688A18}" presName="compositeB" presStyleCnt="0"/>
      <dgm:spPr/>
    </dgm:pt>
    <dgm:pt modelId="{8A97E326-82E0-4F9E-A199-CE29B380E886}" type="pres">
      <dgm:prSet presAssocID="{0053B07E-A633-404E-81CE-AAC5E9688A18}" presName="textB" presStyleLbl="revTx" presStyleIdx="3" presStyleCnt="9">
        <dgm:presLayoutVars>
          <dgm:bulletEnabled val="1"/>
        </dgm:presLayoutVars>
      </dgm:prSet>
      <dgm:spPr/>
    </dgm:pt>
    <dgm:pt modelId="{5E70CF13-053A-4F79-AD29-077E9998F1DE}" type="pres">
      <dgm:prSet presAssocID="{0053B07E-A633-404E-81CE-AAC5E9688A18}" presName="circleB" presStyleLbl="node1" presStyleIdx="3" presStyleCnt="9"/>
      <dgm:spPr/>
    </dgm:pt>
    <dgm:pt modelId="{7150CE9B-236F-4312-A9A1-4AD8884C3548}" type="pres">
      <dgm:prSet presAssocID="{0053B07E-A633-404E-81CE-AAC5E9688A18}" presName="spaceB" presStyleCnt="0"/>
      <dgm:spPr/>
    </dgm:pt>
    <dgm:pt modelId="{F9010CB9-7017-472B-8146-FAA5B735DA8B}" type="pres">
      <dgm:prSet presAssocID="{F39B9909-753A-4934-A0D4-918E99E4B76D}" presName="space" presStyleCnt="0"/>
      <dgm:spPr/>
    </dgm:pt>
    <dgm:pt modelId="{9A394CF8-9EB6-4F91-8E37-3735E7D7C003}" type="pres">
      <dgm:prSet presAssocID="{C4BFB25E-F163-4AFE-9D36-3ECD93AE22E4}" presName="compositeA" presStyleCnt="0"/>
      <dgm:spPr/>
    </dgm:pt>
    <dgm:pt modelId="{44E95887-D282-45EB-A4E0-ECC0EB5235FF}" type="pres">
      <dgm:prSet presAssocID="{C4BFB25E-F163-4AFE-9D36-3ECD93AE22E4}" presName="textA" presStyleLbl="revTx" presStyleIdx="4" presStyleCnt="9">
        <dgm:presLayoutVars>
          <dgm:bulletEnabled val="1"/>
        </dgm:presLayoutVars>
      </dgm:prSet>
      <dgm:spPr/>
    </dgm:pt>
    <dgm:pt modelId="{F0D51001-73AF-44B1-93D4-E70126F50918}" type="pres">
      <dgm:prSet presAssocID="{C4BFB25E-F163-4AFE-9D36-3ECD93AE22E4}" presName="circleA" presStyleLbl="node1" presStyleIdx="4" presStyleCnt="9"/>
      <dgm:spPr/>
    </dgm:pt>
    <dgm:pt modelId="{15749D88-B70B-4941-8D78-986EDD2BED42}" type="pres">
      <dgm:prSet presAssocID="{C4BFB25E-F163-4AFE-9D36-3ECD93AE22E4}" presName="spaceA" presStyleCnt="0"/>
      <dgm:spPr/>
    </dgm:pt>
    <dgm:pt modelId="{9377A7E1-9CDF-4346-99D7-FE4503731C32}" type="pres">
      <dgm:prSet presAssocID="{E5C8975E-C2CF-4B41-BD8C-553F5061A012}" presName="space" presStyleCnt="0"/>
      <dgm:spPr/>
    </dgm:pt>
    <dgm:pt modelId="{8DE22436-DBEC-4003-B8EB-7E71BBD72C2C}" type="pres">
      <dgm:prSet presAssocID="{F03F2478-9469-4B22-89F9-3C7A13BC0E81}" presName="compositeB" presStyleCnt="0"/>
      <dgm:spPr/>
    </dgm:pt>
    <dgm:pt modelId="{97FA4CFE-066A-4E34-9E59-97E28630E04B}" type="pres">
      <dgm:prSet presAssocID="{F03F2478-9469-4B22-89F9-3C7A13BC0E81}" presName="textB" presStyleLbl="revTx" presStyleIdx="5" presStyleCnt="9">
        <dgm:presLayoutVars>
          <dgm:bulletEnabled val="1"/>
        </dgm:presLayoutVars>
      </dgm:prSet>
      <dgm:spPr/>
    </dgm:pt>
    <dgm:pt modelId="{BEF24F0B-E480-4274-B8BB-8101D3E29DA0}" type="pres">
      <dgm:prSet presAssocID="{F03F2478-9469-4B22-89F9-3C7A13BC0E81}" presName="circleB" presStyleLbl="node1" presStyleIdx="5" presStyleCnt="9"/>
      <dgm:spPr/>
    </dgm:pt>
    <dgm:pt modelId="{D90BA828-82E4-4BB7-A374-232C7DECBCB9}" type="pres">
      <dgm:prSet presAssocID="{F03F2478-9469-4B22-89F9-3C7A13BC0E81}" presName="spaceB" presStyleCnt="0"/>
      <dgm:spPr/>
    </dgm:pt>
    <dgm:pt modelId="{CD310862-BAF1-43BE-9B6C-3E15CF1E2432}" type="pres">
      <dgm:prSet presAssocID="{839956F9-07F0-4C33-9718-9B6E90BF83B1}" presName="space" presStyleCnt="0"/>
      <dgm:spPr/>
    </dgm:pt>
    <dgm:pt modelId="{1AB0D5A4-535E-4FB3-8A74-61E82B9B25D4}" type="pres">
      <dgm:prSet presAssocID="{4C037557-1E8F-4970-906C-A557932E97D8}" presName="compositeA" presStyleCnt="0"/>
      <dgm:spPr/>
    </dgm:pt>
    <dgm:pt modelId="{40704472-F435-40FC-B643-44E6FB44432C}" type="pres">
      <dgm:prSet presAssocID="{4C037557-1E8F-4970-906C-A557932E97D8}" presName="textA" presStyleLbl="revTx" presStyleIdx="6" presStyleCnt="9">
        <dgm:presLayoutVars>
          <dgm:bulletEnabled val="1"/>
        </dgm:presLayoutVars>
      </dgm:prSet>
      <dgm:spPr/>
    </dgm:pt>
    <dgm:pt modelId="{79C4F12C-B4AB-4E57-BDC0-472CA855A3DD}" type="pres">
      <dgm:prSet presAssocID="{4C037557-1E8F-4970-906C-A557932E97D8}" presName="circleA" presStyleLbl="node1" presStyleIdx="6" presStyleCnt="9"/>
      <dgm:spPr/>
    </dgm:pt>
    <dgm:pt modelId="{9693E175-86BD-41A5-AF67-9090BBB378A9}" type="pres">
      <dgm:prSet presAssocID="{4C037557-1E8F-4970-906C-A557932E97D8}" presName="spaceA" presStyleCnt="0"/>
      <dgm:spPr/>
    </dgm:pt>
    <dgm:pt modelId="{111B8860-2581-4988-AE26-2DB2F21F08D9}" type="pres">
      <dgm:prSet presAssocID="{00345E93-3C98-4E48-AABF-B5D93DD4908E}" presName="space" presStyleCnt="0"/>
      <dgm:spPr/>
    </dgm:pt>
    <dgm:pt modelId="{B8F59410-19EA-490F-B680-71337803A203}" type="pres">
      <dgm:prSet presAssocID="{9474447F-A2A7-4988-917C-7FFF2A8FAA2F}" presName="compositeB" presStyleCnt="0"/>
      <dgm:spPr/>
    </dgm:pt>
    <dgm:pt modelId="{CE6F29FF-96EF-45F8-B4A6-35F0EE203994}" type="pres">
      <dgm:prSet presAssocID="{9474447F-A2A7-4988-917C-7FFF2A8FAA2F}" presName="textB" presStyleLbl="revTx" presStyleIdx="7" presStyleCnt="9">
        <dgm:presLayoutVars>
          <dgm:bulletEnabled val="1"/>
        </dgm:presLayoutVars>
      </dgm:prSet>
      <dgm:spPr/>
    </dgm:pt>
    <dgm:pt modelId="{6D1405BF-924A-4163-8DC6-8DBA809FF2C5}" type="pres">
      <dgm:prSet presAssocID="{9474447F-A2A7-4988-917C-7FFF2A8FAA2F}" presName="circleB" presStyleLbl="node1" presStyleIdx="7" presStyleCnt="9"/>
      <dgm:spPr/>
    </dgm:pt>
    <dgm:pt modelId="{993DFF03-9857-4880-A533-6AB3ACDD9189}" type="pres">
      <dgm:prSet presAssocID="{9474447F-A2A7-4988-917C-7FFF2A8FAA2F}" presName="spaceB" presStyleCnt="0"/>
      <dgm:spPr/>
    </dgm:pt>
    <dgm:pt modelId="{CCFD3FF4-F311-4364-8FD4-B3C92F7133EF}" type="pres">
      <dgm:prSet presAssocID="{6E9CA5FC-308E-4D84-8F10-2D10FD92181C}" presName="space" presStyleCnt="0"/>
      <dgm:spPr/>
    </dgm:pt>
    <dgm:pt modelId="{946B8172-024C-465E-9EEC-210E21E80779}" type="pres">
      <dgm:prSet presAssocID="{EF7235CB-7DA1-4387-BC58-BE8500C14815}" presName="compositeA" presStyleCnt="0"/>
      <dgm:spPr/>
    </dgm:pt>
    <dgm:pt modelId="{6ED6DB45-D5BE-4E33-AAD4-736AD07F3ADE}" type="pres">
      <dgm:prSet presAssocID="{EF7235CB-7DA1-4387-BC58-BE8500C14815}" presName="textA" presStyleLbl="revTx" presStyleIdx="8" presStyleCnt="9">
        <dgm:presLayoutVars>
          <dgm:bulletEnabled val="1"/>
        </dgm:presLayoutVars>
      </dgm:prSet>
      <dgm:spPr/>
    </dgm:pt>
    <dgm:pt modelId="{6B685993-AB75-417A-96EB-4F8088E5EEC5}" type="pres">
      <dgm:prSet presAssocID="{EF7235CB-7DA1-4387-BC58-BE8500C14815}" presName="circleA" presStyleLbl="node1" presStyleIdx="8" presStyleCnt="9"/>
      <dgm:spPr/>
    </dgm:pt>
    <dgm:pt modelId="{048886E5-7A42-4D53-998B-2B1056AD7A64}" type="pres">
      <dgm:prSet presAssocID="{EF7235CB-7DA1-4387-BC58-BE8500C14815}" presName="spaceA" presStyleCnt="0"/>
      <dgm:spPr/>
    </dgm:pt>
  </dgm:ptLst>
  <dgm:cxnLst>
    <dgm:cxn modelId="{1C0EC519-BEA0-46B6-997E-473BE34F400D}" srcId="{09CD3C0B-FC90-4923-829A-B9CB4C085821}" destId="{EF7235CB-7DA1-4387-BC58-BE8500C14815}" srcOrd="8" destOrd="0" parTransId="{1B5B0849-D028-481B-98CA-937F19AD59F7}" sibTransId="{6C191636-03AD-4801-9E8B-7BB1F53A6261}"/>
    <dgm:cxn modelId="{FFF1AA24-7ECA-4E8B-A6C7-6B079228104B}" srcId="{09CD3C0B-FC90-4923-829A-B9CB4C085821}" destId="{C4BFB25E-F163-4AFE-9D36-3ECD93AE22E4}" srcOrd="4" destOrd="0" parTransId="{2C0FB3BF-2137-4CD9-8F97-D2189B3E0BFD}" sibTransId="{E5C8975E-C2CF-4B41-BD8C-553F5061A012}"/>
    <dgm:cxn modelId="{C7C17C4C-C753-4024-9F8B-0739239BE8FB}" type="presOf" srcId="{4C037557-1E8F-4970-906C-A557932E97D8}" destId="{40704472-F435-40FC-B643-44E6FB44432C}" srcOrd="0" destOrd="0" presId="urn:microsoft.com/office/officeart/2005/8/layout/hProcess11"/>
    <dgm:cxn modelId="{D16B947A-5F91-471F-848D-B20F7D8A2E1E}" srcId="{09CD3C0B-FC90-4923-829A-B9CB4C085821}" destId="{C01BCD3F-BC69-4FD4-88C0-9A930AD02B9C}" srcOrd="2" destOrd="0" parTransId="{5A9E628C-D554-4ABE-BA1D-028298E39B54}" sibTransId="{70B33916-3BD4-4B0C-9F3F-411014E854AC}"/>
    <dgm:cxn modelId="{7A540D8A-2C80-41E7-88FA-9F5431DEA366}" type="presOf" srcId="{EF7235CB-7DA1-4387-BC58-BE8500C14815}" destId="{6ED6DB45-D5BE-4E33-AAD4-736AD07F3ADE}" srcOrd="0" destOrd="0" presId="urn:microsoft.com/office/officeart/2005/8/layout/hProcess11"/>
    <dgm:cxn modelId="{1DA3DA93-C6D5-4BF1-8CB9-4B12972C27B2}" type="presOf" srcId="{801E523D-6DDA-42DE-B588-A9CDDC71DC2E}" destId="{3C9D1675-7AE3-4366-8DE5-E275CA617847}" srcOrd="0" destOrd="0" presId="urn:microsoft.com/office/officeart/2005/8/layout/hProcess11"/>
    <dgm:cxn modelId="{EB651CB9-6DBD-4BA2-94CC-082D3500A81F}" type="presOf" srcId="{C4BFB25E-F163-4AFE-9D36-3ECD93AE22E4}" destId="{44E95887-D282-45EB-A4E0-ECC0EB5235FF}" srcOrd="0" destOrd="0" presId="urn:microsoft.com/office/officeart/2005/8/layout/hProcess11"/>
    <dgm:cxn modelId="{7AE86EC4-FE1D-40A4-BBDF-3B84655A4AF6}" type="presOf" srcId="{054AB5E3-34F9-4CE0-A0D5-D3C483D324D4}" destId="{706A8E2B-68D6-48F3-8D9E-8D0A20CBDF72}" srcOrd="0" destOrd="0" presId="urn:microsoft.com/office/officeart/2005/8/layout/hProcess11"/>
    <dgm:cxn modelId="{48C623C7-6C12-4748-BC46-59C06A23D659}" srcId="{09CD3C0B-FC90-4923-829A-B9CB4C085821}" destId="{054AB5E3-34F9-4CE0-A0D5-D3C483D324D4}" srcOrd="1" destOrd="0" parTransId="{5407BCDB-7E8A-483C-BE73-A7190211663B}" sibTransId="{34D09B1E-47C8-4EE4-B067-D42FE8440591}"/>
    <dgm:cxn modelId="{A6FB93C9-CCD1-4AD2-957A-3BDF00C7EC25}" srcId="{09CD3C0B-FC90-4923-829A-B9CB4C085821}" destId="{9474447F-A2A7-4988-917C-7FFF2A8FAA2F}" srcOrd="7" destOrd="0" parTransId="{43288894-9501-46A5-8DCF-7412F5BCF403}" sibTransId="{6E9CA5FC-308E-4D84-8F10-2D10FD92181C}"/>
    <dgm:cxn modelId="{D03ED0CF-D7F6-4B5C-996E-07AD3E5459AA}" srcId="{09CD3C0B-FC90-4923-829A-B9CB4C085821}" destId="{0053B07E-A633-404E-81CE-AAC5E9688A18}" srcOrd="3" destOrd="0" parTransId="{75DE7321-4BE8-4B05-9432-21AC8312F413}" sibTransId="{F39B9909-753A-4934-A0D4-918E99E4B76D}"/>
    <dgm:cxn modelId="{3C6476D5-4F48-4817-800C-6B9719602A71}" type="presOf" srcId="{0053B07E-A633-404E-81CE-AAC5E9688A18}" destId="{8A97E326-82E0-4F9E-A199-CE29B380E886}" srcOrd="0" destOrd="0" presId="urn:microsoft.com/office/officeart/2005/8/layout/hProcess11"/>
    <dgm:cxn modelId="{A82B48E9-0803-4387-BFC5-66B018E68F02}" type="presOf" srcId="{9474447F-A2A7-4988-917C-7FFF2A8FAA2F}" destId="{CE6F29FF-96EF-45F8-B4A6-35F0EE203994}" srcOrd="0" destOrd="0" presId="urn:microsoft.com/office/officeart/2005/8/layout/hProcess11"/>
    <dgm:cxn modelId="{4F75A2E9-5853-4DF2-A0F7-0D8004A85FDF}" srcId="{09CD3C0B-FC90-4923-829A-B9CB4C085821}" destId="{4C037557-1E8F-4970-906C-A557932E97D8}" srcOrd="6" destOrd="0" parTransId="{EDFC22D0-311F-485C-9092-FA388FEDF1E9}" sibTransId="{00345E93-3C98-4E48-AABF-B5D93DD4908E}"/>
    <dgm:cxn modelId="{329076EA-6423-4352-B73D-FD0B9BF0D67B}" type="presOf" srcId="{C01BCD3F-BC69-4FD4-88C0-9A930AD02B9C}" destId="{4267C778-6AD6-4592-BE6F-AF7F6E5323DF}" srcOrd="0" destOrd="0" presId="urn:microsoft.com/office/officeart/2005/8/layout/hProcess11"/>
    <dgm:cxn modelId="{A13ABEF2-BB2F-44C1-885C-20EDECAFC9AC}" srcId="{09CD3C0B-FC90-4923-829A-B9CB4C085821}" destId="{801E523D-6DDA-42DE-B588-A9CDDC71DC2E}" srcOrd="0" destOrd="0" parTransId="{48BDE106-E3CB-41BF-A59E-B006B3F1C639}" sibTransId="{BBD212A0-A570-4248-AAFB-1C9D8BA97C79}"/>
    <dgm:cxn modelId="{7E3441F3-F46E-4ED9-B960-EE5939EF863C}" type="presOf" srcId="{09CD3C0B-FC90-4923-829A-B9CB4C085821}" destId="{9EECB275-6DF9-47E4-B974-EAA1D4F437B5}" srcOrd="0" destOrd="0" presId="urn:microsoft.com/office/officeart/2005/8/layout/hProcess11"/>
    <dgm:cxn modelId="{A3AE53FB-9F01-4EB6-9A10-6803372840CA}" srcId="{09CD3C0B-FC90-4923-829A-B9CB4C085821}" destId="{F03F2478-9469-4B22-89F9-3C7A13BC0E81}" srcOrd="5" destOrd="0" parTransId="{329DB375-2481-4891-A092-BF39284699C8}" sibTransId="{839956F9-07F0-4C33-9718-9B6E90BF83B1}"/>
    <dgm:cxn modelId="{C145CBFE-568C-493A-873E-013AFCD71CFB}" type="presOf" srcId="{F03F2478-9469-4B22-89F9-3C7A13BC0E81}" destId="{97FA4CFE-066A-4E34-9E59-97E28630E04B}" srcOrd="0" destOrd="0" presId="urn:microsoft.com/office/officeart/2005/8/layout/hProcess11"/>
    <dgm:cxn modelId="{963232F6-B934-4B96-AE09-C58B2A8F4350}" type="presParOf" srcId="{9EECB275-6DF9-47E4-B974-EAA1D4F437B5}" destId="{31C34596-0DDC-4749-9170-5BA28F30BA74}" srcOrd="0" destOrd="0" presId="urn:microsoft.com/office/officeart/2005/8/layout/hProcess11"/>
    <dgm:cxn modelId="{708468B4-30A6-4567-95A1-5CD1A2CD4DD6}" type="presParOf" srcId="{9EECB275-6DF9-47E4-B974-EAA1D4F437B5}" destId="{04C5D19E-3AAB-412A-88B9-75DA2998E6D7}" srcOrd="1" destOrd="0" presId="urn:microsoft.com/office/officeart/2005/8/layout/hProcess11"/>
    <dgm:cxn modelId="{DBE3DE6E-0D5E-4052-B96A-7B3BE408F5D1}" type="presParOf" srcId="{04C5D19E-3AAB-412A-88B9-75DA2998E6D7}" destId="{FA6AEFF8-490B-45B4-9E09-2AF0372721D6}" srcOrd="0" destOrd="0" presId="urn:microsoft.com/office/officeart/2005/8/layout/hProcess11"/>
    <dgm:cxn modelId="{609E4F7B-816E-4072-BD46-02E85F882698}" type="presParOf" srcId="{FA6AEFF8-490B-45B4-9E09-2AF0372721D6}" destId="{3C9D1675-7AE3-4366-8DE5-E275CA617847}" srcOrd="0" destOrd="0" presId="urn:microsoft.com/office/officeart/2005/8/layout/hProcess11"/>
    <dgm:cxn modelId="{6948865E-75F2-49D4-B29E-BA652A6CFD3E}" type="presParOf" srcId="{FA6AEFF8-490B-45B4-9E09-2AF0372721D6}" destId="{76114692-90F2-45B1-8C5B-710ADF898676}" srcOrd="1" destOrd="0" presId="urn:microsoft.com/office/officeart/2005/8/layout/hProcess11"/>
    <dgm:cxn modelId="{70CC6F52-2669-4E1E-BBBA-8903DF4FD45E}" type="presParOf" srcId="{FA6AEFF8-490B-45B4-9E09-2AF0372721D6}" destId="{CA9A0D8B-2485-4B1B-9E66-C9803D14FBB2}" srcOrd="2" destOrd="0" presId="urn:microsoft.com/office/officeart/2005/8/layout/hProcess11"/>
    <dgm:cxn modelId="{0CF11B7D-651A-4CE1-BEE8-00EF2EB1B7A5}" type="presParOf" srcId="{04C5D19E-3AAB-412A-88B9-75DA2998E6D7}" destId="{B2C6A8BB-D557-44D6-8636-41FA073F072A}" srcOrd="1" destOrd="0" presId="urn:microsoft.com/office/officeart/2005/8/layout/hProcess11"/>
    <dgm:cxn modelId="{A6768873-B116-4802-8E77-B177AA94238D}" type="presParOf" srcId="{04C5D19E-3AAB-412A-88B9-75DA2998E6D7}" destId="{55975C74-09CB-4A3D-B0BB-CCFE568B6F63}" srcOrd="2" destOrd="0" presId="urn:microsoft.com/office/officeart/2005/8/layout/hProcess11"/>
    <dgm:cxn modelId="{BC8B28D1-4FC1-4C1E-91CC-571F10369805}" type="presParOf" srcId="{55975C74-09CB-4A3D-B0BB-CCFE568B6F63}" destId="{706A8E2B-68D6-48F3-8D9E-8D0A20CBDF72}" srcOrd="0" destOrd="0" presId="urn:microsoft.com/office/officeart/2005/8/layout/hProcess11"/>
    <dgm:cxn modelId="{98DC9E49-4F55-4344-B24D-82E5867F63B2}" type="presParOf" srcId="{55975C74-09CB-4A3D-B0BB-CCFE568B6F63}" destId="{4CBC95F5-E047-4DBE-8FCB-AD583ADC3DFF}" srcOrd="1" destOrd="0" presId="urn:microsoft.com/office/officeart/2005/8/layout/hProcess11"/>
    <dgm:cxn modelId="{F2DC73D2-7820-4982-927F-0C1C10562377}" type="presParOf" srcId="{55975C74-09CB-4A3D-B0BB-CCFE568B6F63}" destId="{31635B04-A90F-4361-AD6E-945663367258}" srcOrd="2" destOrd="0" presId="urn:microsoft.com/office/officeart/2005/8/layout/hProcess11"/>
    <dgm:cxn modelId="{A7EEFB87-088B-4CAB-BBA8-90267F53175A}" type="presParOf" srcId="{04C5D19E-3AAB-412A-88B9-75DA2998E6D7}" destId="{292EFED3-EC87-4614-9C6B-DA51C34F35CF}" srcOrd="3" destOrd="0" presId="urn:microsoft.com/office/officeart/2005/8/layout/hProcess11"/>
    <dgm:cxn modelId="{00D1C985-2811-4115-8C7C-B99CBD88F86D}" type="presParOf" srcId="{04C5D19E-3AAB-412A-88B9-75DA2998E6D7}" destId="{FDBA3357-6EBC-4C12-B9B4-E91E8B3ABDB9}" srcOrd="4" destOrd="0" presId="urn:microsoft.com/office/officeart/2005/8/layout/hProcess11"/>
    <dgm:cxn modelId="{AEB65C4C-2BA0-424F-9775-32A8E48BF949}" type="presParOf" srcId="{FDBA3357-6EBC-4C12-B9B4-E91E8B3ABDB9}" destId="{4267C778-6AD6-4592-BE6F-AF7F6E5323DF}" srcOrd="0" destOrd="0" presId="urn:microsoft.com/office/officeart/2005/8/layout/hProcess11"/>
    <dgm:cxn modelId="{59240EFF-11B7-4B66-91BE-F1140A740CF1}" type="presParOf" srcId="{FDBA3357-6EBC-4C12-B9B4-E91E8B3ABDB9}" destId="{20DDBA31-B067-423E-B2A4-5F502A23B852}" srcOrd="1" destOrd="0" presId="urn:microsoft.com/office/officeart/2005/8/layout/hProcess11"/>
    <dgm:cxn modelId="{5E854898-08B9-400C-A0EC-33E8DEB50ABE}" type="presParOf" srcId="{FDBA3357-6EBC-4C12-B9B4-E91E8B3ABDB9}" destId="{B1D1D408-3969-4120-A670-2B4499B1623A}" srcOrd="2" destOrd="0" presId="urn:microsoft.com/office/officeart/2005/8/layout/hProcess11"/>
    <dgm:cxn modelId="{50DA5694-C329-488B-B6E4-1B862F797570}" type="presParOf" srcId="{04C5D19E-3AAB-412A-88B9-75DA2998E6D7}" destId="{504863D0-169D-4A11-AF14-A288BC133060}" srcOrd="5" destOrd="0" presId="urn:microsoft.com/office/officeart/2005/8/layout/hProcess11"/>
    <dgm:cxn modelId="{09ECA19E-D928-40DA-B899-E495820E7B72}" type="presParOf" srcId="{04C5D19E-3AAB-412A-88B9-75DA2998E6D7}" destId="{B863F184-244D-4028-B284-E5C103DDEE51}" srcOrd="6" destOrd="0" presId="urn:microsoft.com/office/officeart/2005/8/layout/hProcess11"/>
    <dgm:cxn modelId="{E6181D7D-4BD3-4011-9A67-10FA6AFD8EF3}" type="presParOf" srcId="{B863F184-244D-4028-B284-E5C103DDEE51}" destId="{8A97E326-82E0-4F9E-A199-CE29B380E886}" srcOrd="0" destOrd="0" presId="urn:microsoft.com/office/officeart/2005/8/layout/hProcess11"/>
    <dgm:cxn modelId="{B41F9AEE-D1A4-4DBF-83D1-A529B6A76744}" type="presParOf" srcId="{B863F184-244D-4028-B284-E5C103DDEE51}" destId="{5E70CF13-053A-4F79-AD29-077E9998F1DE}" srcOrd="1" destOrd="0" presId="urn:microsoft.com/office/officeart/2005/8/layout/hProcess11"/>
    <dgm:cxn modelId="{A197AD51-AF21-4DC2-8C1E-F004FC7345FC}" type="presParOf" srcId="{B863F184-244D-4028-B284-E5C103DDEE51}" destId="{7150CE9B-236F-4312-A9A1-4AD8884C3548}" srcOrd="2" destOrd="0" presId="urn:microsoft.com/office/officeart/2005/8/layout/hProcess11"/>
    <dgm:cxn modelId="{47B2430E-E023-4946-8603-819E30A6D0E9}" type="presParOf" srcId="{04C5D19E-3AAB-412A-88B9-75DA2998E6D7}" destId="{F9010CB9-7017-472B-8146-FAA5B735DA8B}" srcOrd="7" destOrd="0" presId="urn:microsoft.com/office/officeart/2005/8/layout/hProcess11"/>
    <dgm:cxn modelId="{0C9C35AB-A249-47CE-9D64-719F69A68F30}" type="presParOf" srcId="{04C5D19E-3AAB-412A-88B9-75DA2998E6D7}" destId="{9A394CF8-9EB6-4F91-8E37-3735E7D7C003}" srcOrd="8" destOrd="0" presId="urn:microsoft.com/office/officeart/2005/8/layout/hProcess11"/>
    <dgm:cxn modelId="{B6FAD374-A485-4EFF-8104-0F754F8B922F}" type="presParOf" srcId="{9A394CF8-9EB6-4F91-8E37-3735E7D7C003}" destId="{44E95887-D282-45EB-A4E0-ECC0EB5235FF}" srcOrd="0" destOrd="0" presId="urn:microsoft.com/office/officeart/2005/8/layout/hProcess11"/>
    <dgm:cxn modelId="{CFE83B62-8A58-4EFF-B1FC-2FBF96DEC92E}" type="presParOf" srcId="{9A394CF8-9EB6-4F91-8E37-3735E7D7C003}" destId="{F0D51001-73AF-44B1-93D4-E70126F50918}" srcOrd="1" destOrd="0" presId="urn:microsoft.com/office/officeart/2005/8/layout/hProcess11"/>
    <dgm:cxn modelId="{E90BEF86-CC3C-42CE-88E0-5D4669BF804B}" type="presParOf" srcId="{9A394CF8-9EB6-4F91-8E37-3735E7D7C003}" destId="{15749D88-B70B-4941-8D78-986EDD2BED42}" srcOrd="2" destOrd="0" presId="urn:microsoft.com/office/officeart/2005/8/layout/hProcess11"/>
    <dgm:cxn modelId="{708E8665-0A11-4D1B-A5EF-BB5DF8AD1DDF}" type="presParOf" srcId="{04C5D19E-3AAB-412A-88B9-75DA2998E6D7}" destId="{9377A7E1-9CDF-4346-99D7-FE4503731C32}" srcOrd="9" destOrd="0" presId="urn:microsoft.com/office/officeart/2005/8/layout/hProcess11"/>
    <dgm:cxn modelId="{2CC2127E-1B9F-499B-BA84-9887766A6717}" type="presParOf" srcId="{04C5D19E-3AAB-412A-88B9-75DA2998E6D7}" destId="{8DE22436-DBEC-4003-B8EB-7E71BBD72C2C}" srcOrd="10" destOrd="0" presId="urn:microsoft.com/office/officeart/2005/8/layout/hProcess11"/>
    <dgm:cxn modelId="{B04D9718-418D-4D1F-A331-CDA2B5DC9A8C}" type="presParOf" srcId="{8DE22436-DBEC-4003-B8EB-7E71BBD72C2C}" destId="{97FA4CFE-066A-4E34-9E59-97E28630E04B}" srcOrd="0" destOrd="0" presId="urn:microsoft.com/office/officeart/2005/8/layout/hProcess11"/>
    <dgm:cxn modelId="{C5526DA2-AD5C-46CD-A3B6-825F6DBB38C2}" type="presParOf" srcId="{8DE22436-DBEC-4003-B8EB-7E71BBD72C2C}" destId="{BEF24F0B-E480-4274-B8BB-8101D3E29DA0}" srcOrd="1" destOrd="0" presId="urn:microsoft.com/office/officeart/2005/8/layout/hProcess11"/>
    <dgm:cxn modelId="{7418E4C2-B9DD-49AB-85B6-CBC523BAB07E}" type="presParOf" srcId="{8DE22436-DBEC-4003-B8EB-7E71BBD72C2C}" destId="{D90BA828-82E4-4BB7-A374-232C7DECBCB9}" srcOrd="2" destOrd="0" presId="urn:microsoft.com/office/officeart/2005/8/layout/hProcess11"/>
    <dgm:cxn modelId="{DD7DAA3F-EBFA-4D55-AE77-71D4A423B4E6}" type="presParOf" srcId="{04C5D19E-3AAB-412A-88B9-75DA2998E6D7}" destId="{CD310862-BAF1-43BE-9B6C-3E15CF1E2432}" srcOrd="11" destOrd="0" presId="urn:microsoft.com/office/officeart/2005/8/layout/hProcess11"/>
    <dgm:cxn modelId="{B8EE3E1B-15A8-4A4F-B866-7DAEC504AA37}" type="presParOf" srcId="{04C5D19E-3AAB-412A-88B9-75DA2998E6D7}" destId="{1AB0D5A4-535E-4FB3-8A74-61E82B9B25D4}" srcOrd="12" destOrd="0" presId="urn:microsoft.com/office/officeart/2005/8/layout/hProcess11"/>
    <dgm:cxn modelId="{138DC4C4-A0D5-4F55-ACB1-8D08D5A60C4A}" type="presParOf" srcId="{1AB0D5A4-535E-4FB3-8A74-61E82B9B25D4}" destId="{40704472-F435-40FC-B643-44E6FB44432C}" srcOrd="0" destOrd="0" presId="urn:microsoft.com/office/officeart/2005/8/layout/hProcess11"/>
    <dgm:cxn modelId="{B47EF49A-9CBA-49D6-8557-775436336150}" type="presParOf" srcId="{1AB0D5A4-535E-4FB3-8A74-61E82B9B25D4}" destId="{79C4F12C-B4AB-4E57-BDC0-472CA855A3DD}" srcOrd="1" destOrd="0" presId="urn:microsoft.com/office/officeart/2005/8/layout/hProcess11"/>
    <dgm:cxn modelId="{629A3B44-88F8-4298-871E-AF8E67B4BC91}" type="presParOf" srcId="{1AB0D5A4-535E-4FB3-8A74-61E82B9B25D4}" destId="{9693E175-86BD-41A5-AF67-9090BBB378A9}" srcOrd="2" destOrd="0" presId="urn:microsoft.com/office/officeart/2005/8/layout/hProcess11"/>
    <dgm:cxn modelId="{18739B0F-7A6D-4D6A-B889-362CBD5449DC}" type="presParOf" srcId="{04C5D19E-3AAB-412A-88B9-75DA2998E6D7}" destId="{111B8860-2581-4988-AE26-2DB2F21F08D9}" srcOrd="13" destOrd="0" presId="urn:microsoft.com/office/officeart/2005/8/layout/hProcess11"/>
    <dgm:cxn modelId="{427DDBC0-D838-4E00-8C3F-3D0EE599A24A}" type="presParOf" srcId="{04C5D19E-3AAB-412A-88B9-75DA2998E6D7}" destId="{B8F59410-19EA-490F-B680-71337803A203}" srcOrd="14" destOrd="0" presId="urn:microsoft.com/office/officeart/2005/8/layout/hProcess11"/>
    <dgm:cxn modelId="{A4955774-6C10-4FAD-82A4-E2CA68630C81}" type="presParOf" srcId="{B8F59410-19EA-490F-B680-71337803A203}" destId="{CE6F29FF-96EF-45F8-B4A6-35F0EE203994}" srcOrd="0" destOrd="0" presId="urn:microsoft.com/office/officeart/2005/8/layout/hProcess11"/>
    <dgm:cxn modelId="{763A17DB-8D7B-4822-AAAA-81A16D7D59CC}" type="presParOf" srcId="{B8F59410-19EA-490F-B680-71337803A203}" destId="{6D1405BF-924A-4163-8DC6-8DBA809FF2C5}" srcOrd="1" destOrd="0" presId="urn:microsoft.com/office/officeart/2005/8/layout/hProcess11"/>
    <dgm:cxn modelId="{E3E23CE5-7534-4C9C-9198-9A4C90D3A298}" type="presParOf" srcId="{B8F59410-19EA-490F-B680-71337803A203}" destId="{993DFF03-9857-4880-A533-6AB3ACDD9189}" srcOrd="2" destOrd="0" presId="urn:microsoft.com/office/officeart/2005/8/layout/hProcess11"/>
    <dgm:cxn modelId="{BC4FB0B9-25C7-462F-86C7-600EF7262060}" type="presParOf" srcId="{04C5D19E-3AAB-412A-88B9-75DA2998E6D7}" destId="{CCFD3FF4-F311-4364-8FD4-B3C92F7133EF}" srcOrd="15" destOrd="0" presId="urn:microsoft.com/office/officeart/2005/8/layout/hProcess11"/>
    <dgm:cxn modelId="{495262E4-BE26-4F46-BE18-B7799D52C82E}" type="presParOf" srcId="{04C5D19E-3AAB-412A-88B9-75DA2998E6D7}" destId="{946B8172-024C-465E-9EEC-210E21E80779}" srcOrd="16" destOrd="0" presId="urn:microsoft.com/office/officeart/2005/8/layout/hProcess11"/>
    <dgm:cxn modelId="{47AE43B9-B614-41B2-990F-458B9899BC52}" type="presParOf" srcId="{946B8172-024C-465E-9EEC-210E21E80779}" destId="{6ED6DB45-D5BE-4E33-AAD4-736AD07F3ADE}" srcOrd="0" destOrd="0" presId="urn:microsoft.com/office/officeart/2005/8/layout/hProcess11"/>
    <dgm:cxn modelId="{4E49D6FE-4BD5-4BB3-B85E-6B02C4CCA42A}" type="presParOf" srcId="{946B8172-024C-465E-9EEC-210E21E80779}" destId="{6B685993-AB75-417A-96EB-4F8088E5EEC5}" srcOrd="1" destOrd="0" presId="urn:microsoft.com/office/officeart/2005/8/layout/hProcess11"/>
    <dgm:cxn modelId="{218B529F-9546-4A0D-AA7D-C7FD0713B5DE}" type="presParOf" srcId="{946B8172-024C-465E-9EEC-210E21E80779}" destId="{048886E5-7A42-4D53-998B-2B1056AD7A64}" srcOrd="2" destOrd="0" presId="urn:microsoft.com/office/officeart/2005/8/layout/hProcess11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C544DF-ED46-4ABE-BC23-B6BD8985FF53}">
      <dsp:nvSpPr>
        <dsp:cNvPr id="0" name=""/>
        <dsp:cNvSpPr/>
      </dsp:nvSpPr>
      <dsp:spPr>
        <a:xfrm>
          <a:off x="2837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E7D6B5F-9E0B-446F-8233-55F2B6E06CFD}">
      <dsp:nvSpPr>
        <dsp:cNvPr id="0" name=""/>
        <dsp:cNvSpPr/>
      </dsp:nvSpPr>
      <dsp:spPr>
        <a:xfrm rot="17700000">
          <a:off x="482541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 dirty="0"/>
            <a:t>1.  1071 Programı Nedir?</a:t>
          </a:r>
          <a:endParaRPr lang="tr-TR" sz="1900" kern="1200" dirty="0"/>
        </a:p>
      </dsp:txBody>
      <dsp:txXfrm>
        <a:off x="482541" y="802185"/>
        <a:ext cx="1692399" cy="815605"/>
      </dsp:txXfrm>
    </dsp:sp>
    <dsp:sp modelId="{B7146702-1030-4EBC-8E62-14A8363D5C50}">
      <dsp:nvSpPr>
        <dsp:cNvPr id="0" name=""/>
        <dsp:cNvSpPr/>
      </dsp:nvSpPr>
      <dsp:spPr>
        <a:xfrm>
          <a:off x="1466915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4A055B9-3AA8-47EE-9CB6-7CCC3FBD681C}">
      <dsp:nvSpPr>
        <dsp:cNvPr id="0" name=""/>
        <dsp:cNvSpPr/>
      </dsp:nvSpPr>
      <dsp:spPr>
        <a:xfrm rot="17700000">
          <a:off x="1946619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2.  Süre, Bütçe ve Burslar</a:t>
          </a:r>
          <a:endParaRPr lang="tr-TR" sz="1900" kern="1200"/>
        </a:p>
      </dsp:txBody>
      <dsp:txXfrm>
        <a:off x="1946619" y="802185"/>
        <a:ext cx="1692399" cy="815605"/>
      </dsp:txXfrm>
    </dsp:sp>
    <dsp:sp modelId="{4C700D04-814E-4240-AA0D-6939E367D527}">
      <dsp:nvSpPr>
        <dsp:cNvPr id="0" name=""/>
        <dsp:cNvSpPr/>
      </dsp:nvSpPr>
      <dsp:spPr>
        <a:xfrm>
          <a:off x="2930993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2747CC0-9832-45B6-BC4D-68003CB472CA}">
      <dsp:nvSpPr>
        <dsp:cNvPr id="0" name=""/>
        <dsp:cNvSpPr/>
      </dsp:nvSpPr>
      <dsp:spPr>
        <a:xfrm rot="17700000">
          <a:off x="3410697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 dirty="0"/>
            <a:t>3.  Kimler Başvurabilir?</a:t>
          </a:r>
          <a:endParaRPr lang="tr-TR" sz="1900" kern="1200" dirty="0"/>
        </a:p>
      </dsp:txBody>
      <dsp:txXfrm>
        <a:off x="3410697" y="802185"/>
        <a:ext cx="1692399" cy="815605"/>
      </dsp:txXfrm>
    </dsp:sp>
    <dsp:sp modelId="{513DD69A-E668-4AB4-BF3E-84D10658992E}">
      <dsp:nvSpPr>
        <dsp:cNvPr id="0" name=""/>
        <dsp:cNvSpPr/>
      </dsp:nvSpPr>
      <dsp:spPr>
        <a:xfrm>
          <a:off x="4395072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4A27B13-3A0A-4EC9-B8F4-10E367B1D313}">
      <dsp:nvSpPr>
        <dsp:cNvPr id="0" name=""/>
        <dsp:cNvSpPr/>
      </dsp:nvSpPr>
      <dsp:spPr>
        <a:xfrm rot="17700000">
          <a:off x="4874775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4. 1071 Çağrı Türleri</a:t>
          </a:r>
          <a:endParaRPr lang="tr-TR" sz="1900" kern="1200" dirty="0"/>
        </a:p>
      </dsp:txBody>
      <dsp:txXfrm>
        <a:off x="4874775" y="802185"/>
        <a:ext cx="1692399" cy="815605"/>
      </dsp:txXfrm>
    </dsp:sp>
    <dsp:sp modelId="{18F1A689-3A4B-4497-8FD0-A8B7DC1FF803}">
      <dsp:nvSpPr>
        <dsp:cNvPr id="0" name=""/>
        <dsp:cNvSpPr/>
      </dsp:nvSpPr>
      <dsp:spPr>
        <a:xfrm>
          <a:off x="5859150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4382A0E-E37D-4F1C-ADF5-F7504D249A07}">
      <dsp:nvSpPr>
        <dsp:cNvPr id="0" name=""/>
        <dsp:cNvSpPr/>
      </dsp:nvSpPr>
      <dsp:spPr>
        <a:xfrm rot="17700000">
          <a:off x="6338854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5. Önemli Başvuru Kuralları</a:t>
          </a:r>
        </a:p>
      </dsp:txBody>
      <dsp:txXfrm>
        <a:off x="6338854" y="802185"/>
        <a:ext cx="1692399" cy="815605"/>
      </dsp:txXfrm>
    </dsp:sp>
    <dsp:sp modelId="{3C388070-DE43-43DC-AB61-D2266FC30933}">
      <dsp:nvSpPr>
        <dsp:cNvPr id="0" name=""/>
        <dsp:cNvSpPr/>
      </dsp:nvSpPr>
      <dsp:spPr>
        <a:xfrm>
          <a:off x="7323228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D35DAB-37EC-45CE-B550-99AB8274D6D3}">
      <dsp:nvSpPr>
        <dsp:cNvPr id="0" name=""/>
        <dsp:cNvSpPr/>
      </dsp:nvSpPr>
      <dsp:spPr>
        <a:xfrm rot="17700000">
          <a:off x="7802932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 dirty="0"/>
            <a:t>6.  Değerlendirme Kriterleri</a:t>
          </a:r>
          <a:endParaRPr lang="tr-TR" sz="1900" kern="1200" dirty="0"/>
        </a:p>
      </dsp:txBody>
      <dsp:txXfrm>
        <a:off x="7802932" y="802185"/>
        <a:ext cx="1692399" cy="815605"/>
      </dsp:txXfrm>
    </dsp:sp>
    <dsp:sp modelId="{AEF6AE88-60F7-4056-9BA9-39073016EB42}">
      <dsp:nvSpPr>
        <dsp:cNvPr id="0" name=""/>
        <dsp:cNvSpPr/>
      </dsp:nvSpPr>
      <dsp:spPr>
        <a:xfrm>
          <a:off x="8787306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061CBCD-20C6-475E-A3FF-7286C405A7BD}">
      <dsp:nvSpPr>
        <dsp:cNvPr id="0" name=""/>
        <dsp:cNvSpPr/>
      </dsp:nvSpPr>
      <dsp:spPr>
        <a:xfrm rot="17700000">
          <a:off x="9267010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7.  Son Kontrol Listesi ve İletişim</a:t>
          </a:r>
          <a:endParaRPr lang="tr-TR" sz="1900" kern="1200"/>
        </a:p>
      </dsp:txBody>
      <dsp:txXfrm>
        <a:off x="9267010" y="802185"/>
        <a:ext cx="1692399" cy="8156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AE002F-B415-4D15-98B6-A8A535A65A41}">
      <dsp:nvSpPr>
        <dsp:cNvPr id="0" name=""/>
        <dsp:cNvSpPr/>
      </dsp:nvSpPr>
      <dsp:spPr>
        <a:xfrm>
          <a:off x="1445629" y="1348"/>
          <a:ext cx="6504487" cy="58965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b="1" kern="1200" dirty="0">
              <a:solidFill>
                <a:schemeClr val="tx1"/>
              </a:solidFill>
              <a:latin typeface="Bahnschrift" panose="020B0502040204020203" pitchFamily="34" charset="0"/>
            </a:rPr>
            <a:t>① Bilimsel/Teknolojik Mükemmeliyet </a:t>
          </a:r>
        </a:p>
      </dsp:txBody>
      <dsp:txXfrm>
        <a:off x="1474414" y="30133"/>
        <a:ext cx="6446917" cy="532088"/>
      </dsp:txXfrm>
    </dsp:sp>
    <dsp:sp modelId="{D6EC150F-3A5A-4EA2-A074-95A84F9C7C65}">
      <dsp:nvSpPr>
        <dsp:cNvPr id="0" name=""/>
        <dsp:cNvSpPr/>
      </dsp:nvSpPr>
      <dsp:spPr>
        <a:xfrm>
          <a:off x="1445629" y="620490"/>
          <a:ext cx="6504487" cy="58965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b="1" kern="1200" dirty="0">
              <a:solidFill>
                <a:schemeClr val="tx1"/>
              </a:solidFill>
              <a:latin typeface="Bahnschrift" panose="020B0502040204020203" pitchFamily="34" charset="0"/>
            </a:rPr>
            <a:t>② Yöntem</a:t>
          </a:r>
          <a:endParaRPr lang="tr-TR" sz="23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1474414" y="649275"/>
        <a:ext cx="6446917" cy="532088"/>
      </dsp:txXfrm>
    </dsp:sp>
    <dsp:sp modelId="{1C3E57B6-B6D5-4012-BB7F-3A320B755D3F}">
      <dsp:nvSpPr>
        <dsp:cNvPr id="0" name=""/>
        <dsp:cNvSpPr/>
      </dsp:nvSpPr>
      <dsp:spPr>
        <a:xfrm>
          <a:off x="1445629" y="1239631"/>
          <a:ext cx="6504487" cy="58965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b="1" kern="1200" dirty="0">
              <a:solidFill>
                <a:schemeClr val="tx1"/>
              </a:solidFill>
              <a:latin typeface="Bahnschrift" panose="020B0502040204020203" pitchFamily="34" charset="0"/>
            </a:rPr>
            <a:t>③ Proje Yönetimi </a:t>
          </a:r>
        </a:p>
      </dsp:txBody>
      <dsp:txXfrm>
        <a:off x="1474414" y="1268416"/>
        <a:ext cx="6446917" cy="532088"/>
      </dsp:txXfrm>
    </dsp:sp>
    <dsp:sp modelId="{FFC5497F-DD0A-4543-8755-8FBE2B6FD51F}">
      <dsp:nvSpPr>
        <dsp:cNvPr id="0" name=""/>
        <dsp:cNvSpPr/>
      </dsp:nvSpPr>
      <dsp:spPr>
        <a:xfrm>
          <a:off x="1445629" y="1858773"/>
          <a:ext cx="6504487" cy="58965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b="1" kern="1200" dirty="0">
              <a:solidFill>
                <a:schemeClr val="tx1"/>
              </a:solidFill>
              <a:latin typeface="Bahnschrift" panose="020B0502040204020203" pitchFamily="34" charset="0"/>
            </a:rPr>
            <a:t>④ Uluslararası İş Birliğinin Yapısı ve Katkısı</a:t>
          </a:r>
        </a:p>
      </dsp:txBody>
      <dsp:txXfrm>
        <a:off x="1474414" y="1887558"/>
        <a:ext cx="6446917" cy="532088"/>
      </dsp:txXfrm>
    </dsp:sp>
    <dsp:sp modelId="{B02A08A8-B80A-4276-82C7-B11C6BD05797}">
      <dsp:nvSpPr>
        <dsp:cNvPr id="0" name=""/>
        <dsp:cNvSpPr/>
      </dsp:nvSpPr>
      <dsp:spPr>
        <a:xfrm>
          <a:off x="1445629" y="2477914"/>
          <a:ext cx="6504487" cy="589658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b="1" kern="1200" dirty="0">
              <a:solidFill>
                <a:schemeClr val="tx1"/>
              </a:solidFill>
              <a:latin typeface="Bahnschrift" panose="020B0502040204020203" pitchFamily="34" charset="0"/>
            </a:rPr>
            <a:t>⑤ Etki</a:t>
          </a:r>
          <a:endParaRPr lang="tr-TR" sz="23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1474414" y="2506699"/>
        <a:ext cx="6446917" cy="5320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3B1CC3-D632-4E55-8D4A-E8F5BE89D366}">
      <dsp:nvSpPr>
        <dsp:cNvPr id="0" name=""/>
        <dsp:cNvSpPr/>
      </dsp:nvSpPr>
      <dsp:spPr>
        <a:xfrm>
          <a:off x="0" y="2153202"/>
          <a:ext cx="10578173" cy="43499"/>
        </a:xfrm>
        <a:prstGeom prst="rect">
          <a:avLst/>
        </a:prstGeom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24C94-F193-41E0-8D9E-BA1E5EA94511}">
      <dsp:nvSpPr>
        <dsp:cNvPr id="0" name=""/>
        <dsp:cNvSpPr/>
      </dsp:nvSpPr>
      <dsp:spPr>
        <a:xfrm>
          <a:off x="10359661" y="2000956"/>
          <a:ext cx="260994" cy="347992"/>
        </a:xfrm>
        <a:prstGeom prst="chevron">
          <a:avLst>
            <a:gd name="adj" fmla="val 75000"/>
          </a:avLst>
        </a:prstGeom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6DB5CA-CA79-4389-903F-34F677F2314E}">
      <dsp:nvSpPr>
        <dsp:cNvPr id="0" name=""/>
        <dsp:cNvSpPr/>
      </dsp:nvSpPr>
      <dsp:spPr>
        <a:xfrm>
          <a:off x="523626" y="991778"/>
          <a:ext cx="1837239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DA6DC-1037-4125-82C6-489E48416BFD}">
      <dsp:nvSpPr>
        <dsp:cNvPr id="0" name=""/>
        <dsp:cNvSpPr/>
      </dsp:nvSpPr>
      <dsp:spPr>
        <a:xfrm>
          <a:off x="523626" y="469789"/>
          <a:ext cx="1837239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1     →     ARBİS Kaydı  (arbis.tubitak.gov.tr)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523626" y="469789"/>
        <a:ext cx="1837239" cy="521988"/>
      </dsp:txXfrm>
    </dsp:sp>
    <dsp:sp modelId="{46F0C544-FDE3-467A-8AEB-9E2CED107137}">
      <dsp:nvSpPr>
        <dsp:cNvPr id="0" name=""/>
        <dsp:cNvSpPr/>
      </dsp:nvSpPr>
      <dsp:spPr>
        <a:xfrm>
          <a:off x="246138" y="434990"/>
          <a:ext cx="32645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090259-83CE-4CF8-9E50-D75E267D0881}">
      <dsp:nvSpPr>
        <dsp:cNvPr id="0" name=""/>
        <dsp:cNvSpPr/>
      </dsp:nvSpPr>
      <dsp:spPr>
        <a:xfrm>
          <a:off x="1703410" y="3062333"/>
          <a:ext cx="1837239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3A9FFE-977E-4708-87BA-74F6789F4A5C}">
      <dsp:nvSpPr>
        <dsp:cNvPr id="0" name=""/>
        <dsp:cNvSpPr/>
      </dsp:nvSpPr>
      <dsp:spPr>
        <a:xfrm>
          <a:off x="1703410" y="2522944"/>
          <a:ext cx="1837239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2     →     PBS Giriş  (https://uidb-pbs.tubitak.gov.tr )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1703410" y="2522944"/>
        <a:ext cx="1837239" cy="539388"/>
      </dsp:txXfrm>
    </dsp:sp>
    <dsp:sp modelId="{99E55938-4D19-4983-810E-A4ECFD814913}">
      <dsp:nvSpPr>
        <dsp:cNvPr id="0" name=""/>
        <dsp:cNvSpPr/>
      </dsp:nvSpPr>
      <dsp:spPr>
        <a:xfrm>
          <a:off x="1425923" y="2174952"/>
          <a:ext cx="32645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451DBC-1069-4611-AD71-FCC2125CB176}">
      <dsp:nvSpPr>
        <dsp:cNvPr id="0" name=""/>
        <dsp:cNvSpPr/>
      </dsp:nvSpPr>
      <dsp:spPr>
        <a:xfrm>
          <a:off x="177582" y="2090073"/>
          <a:ext cx="169757" cy="169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5D77B3-7F0A-4CF6-BEC9-A0F434E5FD8B}">
      <dsp:nvSpPr>
        <dsp:cNvPr id="0" name=""/>
        <dsp:cNvSpPr/>
      </dsp:nvSpPr>
      <dsp:spPr>
        <a:xfrm>
          <a:off x="1357367" y="2090073"/>
          <a:ext cx="169757" cy="169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7690600-05F5-4D34-93BE-2855095C55A0}">
      <dsp:nvSpPr>
        <dsp:cNvPr id="0" name=""/>
        <dsp:cNvSpPr/>
      </dsp:nvSpPr>
      <dsp:spPr>
        <a:xfrm>
          <a:off x="2883195" y="991778"/>
          <a:ext cx="1837239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9D6EF3-CC79-404F-81BD-3AAF21874573}">
      <dsp:nvSpPr>
        <dsp:cNvPr id="0" name=""/>
        <dsp:cNvSpPr/>
      </dsp:nvSpPr>
      <dsp:spPr>
        <a:xfrm>
          <a:off x="2883195" y="469789"/>
          <a:ext cx="1837239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3     →     Program Seçimi (Çoklu İşbirliği / İkili İşbirliği))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2883195" y="469789"/>
        <a:ext cx="1837239" cy="521988"/>
      </dsp:txXfrm>
    </dsp:sp>
    <dsp:sp modelId="{941E6F75-B49E-4805-ADCF-7366293B8AA9}">
      <dsp:nvSpPr>
        <dsp:cNvPr id="0" name=""/>
        <dsp:cNvSpPr/>
      </dsp:nvSpPr>
      <dsp:spPr>
        <a:xfrm>
          <a:off x="2605708" y="434990"/>
          <a:ext cx="32645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D4ECF3-8666-4EE0-9287-94FCEA4107BC}">
      <dsp:nvSpPr>
        <dsp:cNvPr id="0" name=""/>
        <dsp:cNvSpPr/>
      </dsp:nvSpPr>
      <dsp:spPr>
        <a:xfrm>
          <a:off x="4062980" y="3062333"/>
          <a:ext cx="1837239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C6F24-83AC-4FE3-B33C-658D56780C8B}">
      <dsp:nvSpPr>
        <dsp:cNvPr id="0" name=""/>
        <dsp:cNvSpPr/>
      </dsp:nvSpPr>
      <dsp:spPr>
        <a:xfrm>
          <a:off x="4062980" y="2522944"/>
          <a:ext cx="1837239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4     →     Program Çağrısını Seçme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4062980" y="2522944"/>
        <a:ext cx="1837239" cy="539388"/>
      </dsp:txXfrm>
    </dsp:sp>
    <dsp:sp modelId="{3767235F-DDAD-4E5B-A2D1-017F6795E906}">
      <dsp:nvSpPr>
        <dsp:cNvPr id="0" name=""/>
        <dsp:cNvSpPr/>
      </dsp:nvSpPr>
      <dsp:spPr>
        <a:xfrm>
          <a:off x="3785492" y="2174952"/>
          <a:ext cx="32645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4C016-1146-46C8-B2E7-D9E78106B7D2}">
      <dsp:nvSpPr>
        <dsp:cNvPr id="0" name=""/>
        <dsp:cNvSpPr/>
      </dsp:nvSpPr>
      <dsp:spPr>
        <a:xfrm>
          <a:off x="2537152" y="2090073"/>
          <a:ext cx="169757" cy="169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7024344-8745-4A03-8FB0-F21C2A5353A3}">
      <dsp:nvSpPr>
        <dsp:cNvPr id="0" name=""/>
        <dsp:cNvSpPr/>
      </dsp:nvSpPr>
      <dsp:spPr>
        <a:xfrm>
          <a:off x="3716937" y="2090073"/>
          <a:ext cx="169757" cy="169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F3E1327-F970-4EA8-BB96-D4B23FE1905D}">
      <dsp:nvSpPr>
        <dsp:cNvPr id="0" name=""/>
        <dsp:cNvSpPr/>
      </dsp:nvSpPr>
      <dsp:spPr>
        <a:xfrm>
          <a:off x="5242765" y="991778"/>
          <a:ext cx="1837239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7CAD12-C249-459C-97AD-5A6F2C07408A}">
      <dsp:nvSpPr>
        <dsp:cNvPr id="0" name=""/>
        <dsp:cNvSpPr/>
      </dsp:nvSpPr>
      <dsp:spPr>
        <a:xfrm>
          <a:off x="5242765" y="469789"/>
          <a:ext cx="1837239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5     →     Proje Bilgilerini Girme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5242765" y="469789"/>
        <a:ext cx="1837239" cy="521988"/>
      </dsp:txXfrm>
    </dsp:sp>
    <dsp:sp modelId="{2FAEB421-05DA-4995-A453-3BA89FD0E5C2}">
      <dsp:nvSpPr>
        <dsp:cNvPr id="0" name=""/>
        <dsp:cNvSpPr/>
      </dsp:nvSpPr>
      <dsp:spPr>
        <a:xfrm>
          <a:off x="4965277" y="434990"/>
          <a:ext cx="32645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95CB79-E94E-44B7-9B02-97DA0B1C63F2}">
      <dsp:nvSpPr>
        <dsp:cNvPr id="0" name=""/>
        <dsp:cNvSpPr/>
      </dsp:nvSpPr>
      <dsp:spPr>
        <a:xfrm>
          <a:off x="6422550" y="3062333"/>
          <a:ext cx="1837239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614524-BD58-4E42-89B7-5E60D1DD85B4}">
      <dsp:nvSpPr>
        <dsp:cNvPr id="0" name=""/>
        <dsp:cNvSpPr/>
      </dsp:nvSpPr>
      <dsp:spPr>
        <a:xfrm>
          <a:off x="6422550" y="2522944"/>
          <a:ext cx="1837239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tr-TR" sz="1600" kern="1200" dirty="0">
            <a:latin typeface="Bahnschrift" panose="020B0502040204020203" pitchFamily="34" charset="0"/>
          </a:endParaRPr>
        </a:p>
      </dsp:txBody>
      <dsp:txXfrm>
        <a:off x="6422550" y="2522944"/>
        <a:ext cx="1837239" cy="539388"/>
      </dsp:txXfrm>
    </dsp:sp>
    <dsp:sp modelId="{B59DFFB1-2C9E-4B85-B9D7-E169C1F3825A}">
      <dsp:nvSpPr>
        <dsp:cNvPr id="0" name=""/>
        <dsp:cNvSpPr/>
      </dsp:nvSpPr>
      <dsp:spPr>
        <a:xfrm>
          <a:off x="6145062" y="2174952"/>
          <a:ext cx="32645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DD714D-9377-4E03-97C8-8A5407A32099}">
      <dsp:nvSpPr>
        <dsp:cNvPr id="0" name=""/>
        <dsp:cNvSpPr/>
      </dsp:nvSpPr>
      <dsp:spPr>
        <a:xfrm>
          <a:off x="4896721" y="2090073"/>
          <a:ext cx="169757" cy="169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F94D146-1AC3-4513-8E30-1F4376CFE656}">
      <dsp:nvSpPr>
        <dsp:cNvPr id="0" name=""/>
        <dsp:cNvSpPr/>
      </dsp:nvSpPr>
      <dsp:spPr>
        <a:xfrm>
          <a:off x="6076506" y="2090073"/>
          <a:ext cx="169757" cy="169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3FFD780-76A8-4FFE-BBF8-B0B6536A59AF}">
      <dsp:nvSpPr>
        <dsp:cNvPr id="0" name=""/>
        <dsp:cNvSpPr/>
      </dsp:nvSpPr>
      <dsp:spPr>
        <a:xfrm>
          <a:off x="6713717" y="2972975"/>
          <a:ext cx="1837239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B3784-CFF2-4F6A-A6A2-58401825455C}">
      <dsp:nvSpPr>
        <dsp:cNvPr id="0" name=""/>
        <dsp:cNvSpPr/>
      </dsp:nvSpPr>
      <dsp:spPr>
        <a:xfrm>
          <a:off x="6713717" y="2450987"/>
          <a:ext cx="1837239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6    →     Başvuruyu Onaylama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6713717" y="2450987"/>
        <a:ext cx="1837239" cy="521988"/>
      </dsp:txXfrm>
    </dsp:sp>
    <dsp:sp modelId="{DC6D03D6-5D8C-4088-B600-BFB27E933F80}">
      <dsp:nvSpPr>
        <dsp:cNvPr id="0" name=""/>
        <dsp:cNvSpPr/>
      </dsp:nvSpPr>
      <dsp:spPr>
        <a:xfrm>
          <a:off x="7496297" y="415937"/>
          <a:ext cx="32645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CE5AD8-8287-4190-B96A-F0656CD87B8E}">
      <dsp:nvSpPr>
        <dsp:cNvPr id="0" name=""/>
        <dsp:cNvSpPr/>
      </dsp:nvSpPr>
      <dsp:spPr>
        <a:xfrm>
          <a:off x="8092309" y="1062087"/>
          <a:ext cx="1837239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503E48-82AB-4F64-A660-80CE54225852}">
      <dsp:nvSpPr>
        <dsp:cNvPr id="0" name=""/>
        <dsp:cNvSpPr/>
      </dsp:nvSpPr>
      <dsp:spPr>
        <a:xfrm>
          <a:off x="8092309" y="522699"/>
          <a:ext cx="1837239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7     →     E-İmza Süreci  (15 gün içinde tamamlanmalı)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8092309" y="522699"/>
        <a:ext cx="1837239" cy="539388"/>
      </dsp:txXfrm>
    </dsp:sp>
    <dsp:sp modelId="{6C62685C-1367-49EB-8CB3-C0115D1A8F41}">
      <dsp:nvSpPr>
        <dsp:cNvPr id="0" name=""/>
        <dsp:cNvSpPr/>
      </dsp:nvSpPr>
      <dsp:spPr>
        <a:xfrm>
          <a:off x="9199956" y="2146382"/>
          <a:ext cx="32645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35731-556A-4339-B3EE-61B3AA964D9D}">
      <dsp:nvSpPr>
        <dsp:cNvPr id="0" name=""/>
        <dsp:cNvSpPr/>
      </dsp:nvSpPr>
      <dsp:spPr>
        <a:xfrm>
          <a:off x="7427741" y="2071021"/>
          <a:ext cx="169757" cy="169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CDCA2D7-A8A5-4862-9927-D579DC489918}">
      <dsp:nvSpPr>
        <dsp:cNvPr id="0" name=""/>
        <dsp:cNvSpPr/>
      </dsp:nvSpPr>
      <dsp:spPr>
        <a:xfrm>
          <a:off x="9131401" y="2061503"/>
          <a:ext cx="169757" cy="169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34596-0DDC-4749-9170-5BA28F30BA74}">
      <dsp:nvSpPr>
        <dsp:cNvPr id="0" name=""/>
        <dsp:cNvSpPr/>
      </dsp:nvSpPr>
      <dsp:spPr>
        <a:xfrm>
          <a:off x="0" y="1349883"/>
          <a:ext cx="11161826" cy="179984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C9D1675-7AE3-4366-8DE5-E275CA617847}">
      <dsp:nvSpPr>
        <dsp:cNvPr id="0" name=""/>
        <dsp:cNvSpPr/>
      </dsp:nvSpPr>
      <dsp:spPr>
        <a:xfrm>
          <a:off x="2820" y="0"/>
          <a:ext cx="1068085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ARBİS hesabınız ve CV bilgileriniz GÜNCEL mi?</a:t>
          </a:r>
          <a:endParaRPr lang="tr-TR" sz="1200" kern="1200" dirty="0"/>
        </a:p>
      </dsp:txBody>
      <dsp:txXfrm>
        <a:off x="2820" y="0"/>
        <a:ext cx="1068085" cy="1799844"/>
      </dsp:txXfrm>
    </dsp:sp>
    <dsp:sp modelId="{76114692-90F2-45B1-8C5B-710ADF898676}">
      <dsp:nvSpPr>
        <dsp:cNvPr id="0" name=""/>
        <dsp:cNvSpPr/>
      </dsp:nvSpPr>
      <dsp:spPr>
        <a:xfrm>
          <a:off x="311882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6A8E2B-68D6-48F3-8D9E-8D0A20CBDF72}">
      <dsp:nvSpPr>
        <dsp:cNvPr id="0" name=""/>
        <dsp:cNvSpPr/>
      </dsp:nvSpPr>
      <dsp:spPr>
        <a:xfrm>
          <a:off x="1124310" y="2699766"/>
          <a:ext cx="1068085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Çağrı türüne uygun ortaklık kuruldu mu?</a:t>
          </a:r>
          <a:endParaRPr lang="tr-TR" sz="1200" kern="1200" dirty="0"/>
        </a:p>
      </dsp:txBody>
      <dsp:txXfrm>
        <a:off x="1124310" y="2699766"/>
        <a:ext cx="1068085" cy="1799844"/>
      </dsp:txXfrm>
    </dsp:sp>
    <dsp:sp modelId="{4CBC95F5-E047-4DBE-8FCB-AD583ADC3DFF}">
      <dsp:nvSpPr>
        <dsp:cNvPr id="0" name=""/>
        <dsp:cNvSpPr/>
      </dsp:nvSpPr>
      <dsp:spPr>
        <a:xfrm>
          <a:off x="1433372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67C778-6AD6-4592-BE6F-AF7F6E5323DF}">
      <dsp:nvSpPr>
        <dsp:cNvPr id="0" name=""/>
        <dsp:cNvSpPr/>
      </dsp:nvSpPr>
      <dsp:spPr>
        <a:xfrm>
          <a:off x="2245799" y="0"/>
          <a:ext cx="1068085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Türk ekibinin "kadrolu/tam zamanlı" ve "yurt içi ikamet" şartları tamam mı?</a:t>
          </a:r>
          <a:endParaRPr lang="tr-TR" sz="1200" kern="1200" dirty="0"/>
        </a:p>
      </dsp:txBody>
      <dsp:txXfrm>
        <a:off x="2245799" y="0"/>
        <a:ext cx="1068085" cy="1799844"/>
      </dsp:txXfrm>
    </dsp:sp>
    <dsp:sp modelId="{20DDBA31-B067-423E-B2A4-5F502A23B852}">
      <dsp:nvSpPr>
        <dsp:cNvPr id="0" name=""/>
        <dsp:cNvSpPr/>
      </dsp:nvSpPr>
      <dsp:spPr>
        <a:xfrm>
          <a:off x="2554861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97E326-82E0-4F9E-A199-CE29B380E886}">
      <dsp:nvSpPr>
        <dsp:cNvPr id="0" name=""/>
        <dsp:cNvSpPr/>
      </dsp:nvSpPr>
      <dsp:spPr>
        <a:xfrm>
          <a:off x="3367289" y="2699766"/>
          <a:ext cx="1068085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Uluslararası ortağa TÜBİTAK bütçesinden pay/ücret ayrılmadığı teyit edildi mi?</a:t>
          </a:r>
          <a:endParaRPr lang="tr-TR" sz="1200" kern="1200" dirty="0"/>
        </a:p>
      </dsp:txBody>
      <dsp:txXfrm>
        <a:off x="3367289" y="2699766"/>
        <a:ext cx="1068085" cy="1799844"/>
      </dsp:txXfrm>
    </dsp:sp>
    <dsp:sp modelId="{5E70CF13-053A-4F79-AD29-077E9998F1DE}">
      <dsp:nvSpPr>
        <dsp:cNvPr id="0" name=""/>
        <dsp:cNvSpPr/>
      </dsp:nvSpPr>
      <dsp:spPr>
        <a:xfrm>
          <a:off x="3676351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E95887-D282-45EB-A4E0-ECC0EB5235FF}">
      <dsp:nvSpPr>
        <dsp:cNvPr id="0" name=""/>
        <dsp:cNvSpPr/>
      </dsp:nvSpPr>
      <dsp:spPr>
        <a:xfrm>
          <a:off x="4488779" y="0"/>
          <a:ext cx="1068085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 Literatür özeti "ham liste" değil, metinle tartışılarak yazıldı mı?</a:t>
          </a:r>
          <a:endParaRPr lang="tr-TR" sz="1200" kern="1200" dirty="0"/>
        </a:p>
      </dsp:txBody>
      <dsp:txXfrm>
        <a:off x="4488779" y="0"/>
        <a:ext cx="1068085" cy="1799844"/>
      </dsp:txXfrm>
    </dsp:sp>
    <dsp:sp modelId="{F0D51001-73AF-44B1-93D4-E70126F50918}">
      <dsp:nvSpPr>
        <dsp:cNvPr id="0" name=""/>
        <dsp:cNvSpPr/>
      </dsp:nvSpPr>
      <dsp:spPr>
        <a:xfrm>
          <a:off x="4797841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FA4CFE-066A-4E34-9E59-97E28630E04B}">
      <dsp:nvSpPr>
        <dsp:cNvPr id="0" name=""/>
        <dsp:cNvSpPr/>
      </dsp:nvSpPr>
      <dsp:spPr>
        <a:xfrm>
          <a:off x="5610268" y="2699766"/>
          <a:ext cx="1068085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 Başlangıç tarihi e-imzadan sonraki ayın 1'i veya 15'i olarak seçildi mi?</a:t>
          </a:r>
          <a:endParaRPr lang="tr-TR" sz="1200" kern="1200" dirty="0"/>
        </a:p>
      </dsp:txBody>
      <dsp:txXfrm>
        <a:off x="5610268" y="2699766"/>
        <a:ext cx="1068085" cy="1799844"/>
      </dsp:txXfrm>
    </dsp:sp>
    <dsp:sp modelId="{BEF24F0B-E480-4274-B8BB-8101D3E29DA0}">
      <dsp:nvSpPr>
        <dsp:cNvPr id="0" name=""/>
        <dsp:cNvSpPr/>
      </dsp:nvSpPr>
      <dsp:spPr>
        <a:xfrm>
          <a:off x="5919330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704472-F435-40FC-B643-44E6FB44432C}">
      <dsp:nvSpPr>
        <dsp:cNvPr id="0" name=""/>
        <dsp:cNvSpPr/>
      </dsp:nvSpPr>
      <dsp:spPr>
        <a:xfrm>
          <a:off x="6731758" y="0"/>
          <a:ext cx="1068085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Türkiye'deki farklı kurumlar sisteme ayrı ayrı (Yürütücü Kuruluşlar) eklendi mi?</a:t>
          </a:r>
          <a:endParaRPr lang="tr-TR" sz="1200" kern="1200" dirty="0"/>
        </a:p>
      </dsp:txBody>
      <dsp:txXfrm>
        <a:off x="6731758" y="0"/>
        <a:ext cx="1068085" cy="1799844"/>
      </dsp:txXfrm>
    </dsp:sp>
    <dsp:sp modelId="{79C4F12C-B4AB-4E57-BDC0-472CA855A3DD}">
      <dsp:nvSpPr>
        <dsp:cNvPr id="0" name=""/>
        <dsp:cNvSpPr/>
      </dsp:nvSpPr>
      <dsp:spPr>
        <a:xfrm>
          <a:off x="7040820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6F29FF-96EF-45F8-B4A6-35F0EE203994}">
      <dsp:nvSpPr>
        <dsp:cNvPr id="0" name=""/>
        <dsp:cNvSpPr/>
      </dsp:nvSpPr>
      <dsp:spPr>
        <a:xfrm>
          <a:off x="7853247" y="2699766"/>
          <a:ext cx="1068085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 Tüm proje ekibinin ve kurum yetkililerinin e-imza (NES) geçerliliği kontrol edildi mi?</a:t>
          </a:r>
          <a:endParaRPr lang="tr-TR" sz="1200" kern="1200" dirty="0"/>
        </a:p>
      </dsp:txBody>
      <dsp:txXfrm>
        <a:off x="7853247" y="2699766"/>
        <a:ext cx="1068085" cy="1799844"/>
      </dsp:txXfrm>
    </dsp:sp>
    <dsp:sp modelId="{6D1405BF-924A-4163-8DC6-8DBA809FF2C5}">
      <dsp:nvSpPr>
        <dsp:cNvPr id="0" name=""/>
        <dsp:cNvSpPr/>
      </dsp:nvSpPr>
      <dsp:spPr>
        <a:xfrm>
          <a:off x="8162310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ED6DB45-D5BE-4E33-AAD4-736AD07F3ADE}">
      <dsp:nvSpPr>
        <dsp:cNvPr id="0" name=""/>
        <dsp:cNvSpPr/>
      </dsp:nvSpPr>
      <dsp:spPr>
        <a:xfrm>
          <a:off x="8974737" y="0"/>
          <a:ext cx="1068085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 E-imza için 15 günlük süre planlandı mı?</a:t>
          </a:r>
          <a:endParaRPr lang="tr-TR" sz="1200" kern="1200" dirty="0"/>
        </a:p>
      </dsp:txBody>
      <dsp:txXfrm>
        <a:off x="8974737" y="0"/>
        <a:ext cx="1068085" cy="1799844"/>
      </dsp:txXfrm>
    </dsp:sp>
    <dsp:sp modelId="{6B685993-AB75-417A-96EB-4F8088E5EEC5}">
      <dsp:nvSpPr>
        <dsp:cNvPr id="0" name=""/>
        <dsp:cNvSpPr/>
      </dsp:nvSpPr>
      <dsp:spPr>
        <a:xfrm>
          <a:off x="9283799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24/layout/BulletTimeline">
  <dgm:title val=""/>
  <dgm:desc val=""/>
  <dgm:catLst>
    <dgm:cat type="process" pri="7450"/>
  </dgm:catLst>
  <dgm:sampData>
    <dgm:dataModel>
      <dgm:ptLst>
        <dgm:pt modelId="0" type="doc"/>
        <dgm:pt modelId="10">
          <dgm:prSet phldrT="Add an event" phldr="1"/>
        </dgm:pt>
        <dgm:pt modelId="11">
          <dgm:prSet phldrT="Write a description of the significance of this event" phldr="1"/>
        </dgm:pt>
        <dgm:pt modelId="20">
          <dgm:prSet phldrT="Add an event" phldr="1"/>
        </dgm:pt>
        <dgm:pt modelId="21">
          <dgm:prSet phldrT="Write a description of the significance of this event" phldr="1"/>
        </dgm:pt>
        <dgm:pt modelId="30">
          <dgm:prSet phldrT="Add an event" phldr="1"/>
        </dgm:pt>
        <dgm:pt modelId="31">
          <dgm:prSet phldrT="Write a description of the significance of this event" phldr="1"/>
        </dgm:pt>
        <dgm:pt modelId="40">
          <dgm:prSet phldrT="Add an event" phldr="1"/>
        </dgm:pt>
        <dgm:pt modelId="41">
          <dgm:prSet phldrT="Write a description of the significance of this event" phldr="1"/>
        </dgm:pt>
        <dgm:pt modelId="50">
          <dgm:prSet phldrT="Add an event" phldr="1"/>
        </dgm:pt>
        <dgm:pt modelId="51">
          <dgm:prSet phldrT="Write a description of the significance of this event" phldr="1"/>
        </dgm:pt>
      </dgm:ptLst>
      <dgm:cxnLst>
        <dgm:cxn modelId="100" srcId="0" destId="10" srcOrd="0" destOrd="0"/>
        <dgm:cxn modelId="12" srcId="10" destId="11" srcOrd="0" destOrd="0"/>
        <dgm:cxn modelId="101" srcId="0" destId="20" srcOrd="1" destOrd="0"/>
        <dgm:cxn modelId="22" srcId="20" destId="21" srcOrd="0" destOrd="0"/>
        <dgm:cxn modelId="102" srcId="0" destId="30" srcOrd="2" destOrd="0"/>
        <dgm:cxn modelId="32" srcId="30" destId="31" srcOrd="0" destOrd="0"/>
        <dgm:cxn modelId="103" srcId="0" destId="40" srcOrd="3" destOrd="0"/>
        <dgm:cxn modelId="42" srcId="40" destId="41" srcOrd="0" destOrd="0"/>
        <dgm:cxn modelId="104" srcId="0" destId="50" srcOrd="4" destOrd="0"/>
        <dgm:cxn modelId="52" srcId="50" destId="5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dir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 refType="h" fact="0.1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>
      <dgm:alg type="composite"/>
      <dgm:shape xmlns:r="http://schemas.openxmlformats.org/officeDocument/2006/relationships" r:blip="">
        <dgm:adjLst/>
      </dgm:shape>
      <dgm:presOf/>
      <dgm:choose name="DividerDirection">
        <dgm:if name="DividerLTR" func="var" arg="dir" op="equ" val="norm">
          <dgm:constrLst>
            <dgm:constr type="w" for="ch" forName="rectBar" refType="w" fact="0.996"/>
            <dgm:constr type="h" for="ch" forName="rectBar" refType="h" fact="0.1"/>
            <dgm:constr type="l" for="ch" forName="rectBar"/>
            <dgm:constr type="ctrY" for="ch" forName="rectBar" refType="h" fact="0.5"/>
            <dgm:constr type="w" for="ch" forName="chevronArrow" refType="h" fact="0.6"/>
            <dgm:constr type="h" for="ch" forName="chevronArrow" refType="h" fact="0.8"/>
            <dgm:constr type="r" for="ch" forName="chevronArrow" refType="w"/>
            <dgm:constr type="ctrY" for="ch" forName="chevronArrow" refType="h" fact="0.5"/>
          </dgm:constrLst>
        </dgm:if>
        <dgm:else name="DividerRTL">
          <dgm:constrLst>
            <dgm:constr type="w" for="ch" forName="rectBar" refType="w" fact="0.996"/>
            <dgm:constr type="h" for="ch" forName="rectBar" refType="h" fact="0.1"/>
            <dgm:constr type="r" for="ch" forName="rectBar" refType="w"/>
            <dgm:constr type="ctrY" for="ch" forName="rectBar" refType="h" fact="0.5"/>
            <dgm:constr type="w" for="ch" forName="chevronArrow" refType="h" fact="0.6"/>
            <dgm:constr type="h" for="ch" forName="chevronArrow" refType="h" fact="0.8"/>
            <dgm:constr type="l" for="ch" forName="chevronArrow"/>
            <dgm:constr type="ctrY" for="ch" forName="chevronArrow" refType="h" fact="0.5"/>
          </dgm:constrLst>
        </dgm:else>
      </dgm:choose>
      <dgm:ruleLst/>
      <dgm:layoutNode name="rectBar" styleLbl="dkBgShp">
        <dgm:alg type="sp"/>
        <dgm:shape xmlns:r="http://schemas.openxmlformats.org/officeDocument/2006/relationships" type="rect" r:blip="" zOrderOff="-1">
          <dgm:adjLst/>
          <dgm:extLst>
            <a:ext uri="{B698B0E9-8C71-41B9-8309-B3DCBF30829C}">
              <dgm1612:spPr xmlns:dgm1612="http://schemas.microsoft.com/office/drawing/2016/12/diagram">
                <a:gradFill rotWithShape="0">
                  <a:gsLst>
                    <a:gs pos="0">
                      <a:schemeClr val="accent1">
                        <a:tint val="76000"/>
                      </a:schemeClr>
                    </a:gs>
                    <a:gs pos="100000">
                      <a:schemeClr val="accent1">
                        <a:tint val="76000"/>
                      </a:schemeClr>
                    </a:gs>
                  </a:gsLst>
                  <a:lin ang="0" scaled="0"/>
                </a:gradFill>
              </dgm1612:spPr>
            </a:ext>
          </dgm:extLst>
        </dgm:shape>
        <dgm:presOf/>
        <dgm:constrLst/>
        <dgm:ruleLst/>
      </dgm:layoutNode>
      <dgm:layoutNode name="chevronArrow" styleLbl="dkBgShp">
        <dgm:alg type="sp"/>
        <dgm:choose name="ChevronDir">
          <dgm:if name="ChevronLTR" func="var" arg="dir" op="equ" val="norm">
            <dgm:shape xmlns:r="http://schemas.openxmlformats.org/officeDocument/2006/relationships" type="chevron" r:blip="" zOrderOff="-1">
              <dgm:adjLst>
                <dgm:adj idx="1" val="0.75"/>
              </dgm:adjLst>
              <dgm:extLst>
                <a:ext uri="{B698B0E9-8C71-41B9-8309-B3DCBF30829C}">
                  <dgm1612:spPr xmlns:dgm1612="http://schemas.microsoft.com/office/drawing/2016/12/diagram">
                    <a:gradFill rotWithShape="0">
                      <a:gsLst>
                        <a:gs pos="0">
                          <a:schemeClr val="accent1">
                            <a:tint val="76000"/>
                          </a:schemeClr>
                        </a:gs>
                        <a:gs pos="100000">
                          <a:schemeClr val="accent1">
                            <a:tint val="76000"/>
                          </a:schemeClr>
                        </a:gs>
                      </a:gsLst>
                      <a:lin ang="0" scaled="0"/>
                    </a:gradFill>
                  </dgm1612:spPr>
                </a:ext>
              </dgm:extLst>
            </dgm:shape>
          </dgm:if>
          <dgm:else name="ChevronRTL">
            <dgm:shape xmlns:r="http://schemas.openxmlformats.org/officeDocument/2006/relationships" rot="180" type="chevron" r:blip="" zOrderOff="-1">
              <dgm:adjLst>
                <dgm:adj idx="1" val="0.75"/>
              </dgm:adjLst>
              <dgm:extLst>
                <a:ext uri="{B698B0E9-8C71-41B9-8309-B3DCBF30829C}">
                  <dgm1612:spPr xmlns:dgm1612="http://schemas.microsoft.com/office/drawing/2016/12/diagram">
                    <a:gradFill rotWithShape="0">
                      <a:gsLst>
                        <a:gs pos="0">
                          <a:schemeClr val="accent1">
                            <a:tint val="76000"/>
                          </a:schemeClr>
                        </a:gs>
                        <a:gs pos="100000">
                          <a:schemeClr val="accent1">
                            <a:tint val="76000"/>
                          </a:schemeClr>
                        </a:gs>
                      </a:gsLst>
                      <a:lin ang="0" scaled="0"/>
                    </a:gradFill>
                  </dgm1612:spPr>
                </a:ext>
              </dgm:extLst>
            </dgm:shape>
          </dgm:else>
        </dgm:choose>
        <dgm:presOf/>
        <dgm:constrLst/>
        <dgm:ruleLst/>
      </dgm:layoutNode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>
            <dgm:param type="fallback" val="1D"/>
          </dgm:alg>
        </dgm:if>
        <dgm:else name="Name3">
          <dgm:alg type="lin">
            <dgm:param type="linDir" val="fromR"/>
            <dgm:param type="fallback" val="1D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6"/>
                        <dgm:constr type="h" for="ch" forName="DropPinPlaceHolder1" refType="h" fact="0.16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h" fact="0.16"/>
                        <dgm:constr type="b" for="ch" forName="L2TextContainer1" refType="h" fact="0.4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t" for="ch" forName="L1TextContainer1" refType="h" fact="0.01"/>
                        <dgm:constr type="b" for="ch" forName="L1TextContainer1" refType="h" fact="0.16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6"/>
                        <dgm:constr type="h" for="ch" forName="DropPinPlaceHolder1" refType="h" fact="0.16"/>
                        <dgm:constr type="b" for="ch" forName="DropPinPlaceHolder1" refType="h"/>
                        <dgm:constr type="l" for="ch" forName="DropPinPlaceHolder1" refType="w" fact="0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h" fact="0.755"/>
                        <dgm:constr type="t" for="ch" forName="L1TextContainer1" refType="h" fact="0.6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h" fact="0.99"/>
                        <dgm:constr type="t" for="ch" forName="L2TextContainer1" refType="h" fact="0.755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L1TextContainer1" refType="w" fact="0.83"/>
                        <dgm:constr type="l" for="ch" forName="L1TextContainer1" refType="w" fact="0"/>
                        <dgm:constr type="t" for="ch" forName="L1TextContainer1" refType="h" fact="0.01"/>
                        <dgm:constr type="b" for="ch" forName="L1TextContainer1" refType="h" fact="0.16"/>
                        <dgm:constr type="w" for="ch" forName="L2TextContainer1" refType="w" fact="0.83"/>
                        <dgm:constr type="l" for="ch" forName="L2TextContainer1" refType="w" fact="0"/>
                        <dgm:constr type="t" for="ch" forName="L2TextContainer1" refType="h" fact="0.16"/>
                        <dgm:constr type="b" for="ch" forName="L2TextContainer1" refType="h" fact="0.45"/>
                        <dgm:constr type="w" for="ch" forName="DropPinPlaceHolder1" refType="h" fact="0.16"/>
                        <dgm:constr type="h" for="ch" forName="DropPinPlaceHolder1" refType="h" fact="0.16"/>
                        <dgm:constr type="t" for="ch" forName="DropPinPlaceHolder1" refType="h" fact="0"/>
                        <dgm:constr type="r" for="ch" forName="DropPinPlaceHolder1" refType="w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L1TextContainer1" refType="w" fact="0.83"/>
                        <dgm:constr type="l" for="ch" forName="L1TextContainer1" refType="w" fact="0"/>
                        <dgm:constr type="b" for="ch" forName="L1TextContainer1" refType="h" fact="0.755"/>
                        <dgm:constr type="t" for="ch" forName="L1TextContainer1" refType="h" fact="0.6"/>
                        <dgm:constr type="w" for="ch" forName="L2TextContainer1" refType="w" fact="0.83"/>
                        <dgm:constr type="l" for="ch" forName="L2TextContainer1" refType="w" fact="0"/>
                        <dgm:constr type="b" for="ch" forName="L2TextContainer1" refType="h" fact="0.99"/>
                        <dgm:constr type="t" for="ch" forName="L2TextContainer1" refType="h" fact="0.755"/>
                        <dgm:constr type="w" for="ch" forName="DropPinPlaceHolder1" refType="h" fact="0.16"/>
                        <dgm:constr type="h" for="ch" forName="DropPinPlaceHolder1" refType="h" fact="0.16"/>
                        <dgm:constr type="b" for="ch" forName="DropPinPlaceHolder1" refType="h"/>
                        <dgm:constr type="r" for="ch" forName="DropPinPlaceHolder1" refType="w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 fact="0"/>
                  <dgm:constr type="h" for="ch" forName="DropPin1" refType="h" fact="0"/>
                  <dgm:constr type="ctrX" for="ch" forName="DropPin1" refType="w" fact="0"/>
                  <dgm:constr type="ctrY" for="ch" forName="DropPin1" refType="h" fact="0"/>
                  <dgm:constr type="w" for="ch" forName="Ellipse1" refType="w" refFor="ch" refForName="DropPin1" fact="0"/>
                  <dgm:constr type="h" for="ch" forName="Ellipse1" refType="w" refFor="ch" refForName="DropPin1" fact="0"/>
                  <dgm:constr type="ctrX" for="ch" forName="Ellipse1" refType="ctrX" refFor="ch" refForName="DropPin1" fact="0"/>
                  <dgm:constr type="ctrY" for="ch" forName="Ellipse1" refType="ctrY" refFor="ch" refForName="DropPin1" fact="0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if>
                  <dgm:else name="Name88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5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  <dgm:layoutNode name="ConnectLine1" styleLbl="dkBgShp"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</dgm:layoutNode>
              <dgm:layoutNode name="ConnectorPoint1" moveWith="ConnectLine1">
                <dgm:alg type="composite"/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Bullet1" refType="w"/>
                  <dgm:constr type="h" for="ch" forName="Bullet1" refType="w"/>
                  <dgm:constr type="ctrX" for="ch" forName="Bullet1" refType="w" fact="0.5"/>
                  <dgm:constr type="ctrY" for="ch" forName="Bullet1" refType="h" fact="0.5"/>
                </dgm:constrLst>
                <dgm:layoutNode name="Bullet1" styleLbl="lnNode1">
                  <dgm:alg type="sp"/>
                  <dgm:shape xmlns:r="http://schemas.openxmlformats.org/officeDocument/2006/relationships" type="ellipse" r:blip="" zOrderOff="10">
                    <dgm:adjLst/>
                  </dgm:shape>
                  <dgm:presOf/>
                  <dgm:constrLst/>
                </dgm:layoutNode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6"/>
                        <dgm:constr type="h" for="ch" forName="DropPinPlaceHolder" refType="h" fact="0.16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h" fact="0.16"/>
                        <dgm:constr type="b" for="ch" forName="L2TextContainer" refType="h" fact="0.4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t" for="ch" forName="L1TextContainer" refType="h" fact="0.01"/>
                        <dgm:constr type="b" for="ch" forName="L1TextContainer" refType="h" fact="0.16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6"/>
                        <dgm:constr type="h" for="ch" forName="DropPinPlaceHolder" refType="h" fact="0.16"/>
                        <dgm:constr type="b" for="ch" forName="DropPinPlaceHolder" refType="h"/>
                        <dgm:constr type="l" for="ch" forName="DropPinPlaceHolder" refType="w" fact="0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h" fact="0.755"/>
                        <dgm:constr type="t" for="ch" forName="L1TextContainer" refType="h" fact="0.6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h" fact="0.99"/>
                        <dgm:constr type="t" for="ch" forName="L2TextContainer" refType="h" fact="0.755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L1TextContainer" refType="w" fact="0.83"/>
                        <dgm:constr type="l" for="ch" forName="L1TextContainer" refType="w" fact="0"/>
                        <dgm:constr type="t" for="ch" forName="L1TextContainer" refType="h" fact="0.01"/>
                        <dgm:constr type="b" for="ch" forName="L1TextContainer" refType="h" fact="0.16"/>
                        <dgm:constr type="w" for="ch" forName="L2TextContainer" refType="w" fact="0.83"/>
                        <dgm:constr type="l" for="ch" forName="L2TextContainer" refType="w" fact="0"/>
                        <dgm:constr type="t" for="ch" forName="L2TextContainer" refType="h" fact="0.16"/>
                        <dgm:constr type="b" for="ch" forName="L2TextContainer" refType="h" fact="0.45"/>
                        <dgm:constr type="w" for="ch" forName="DropPinPlaceHolder" refType="h" fact="0.16"/>
                        <dgm:constr type="h" for="ch" forName="DropPinPlaceHolder" refType="h" fact="0.16"/>
                        <dgm:constr type="t" for="ch" forName="DropPinPlaceHolder" refType="h" fact="0"/>
                        <dgm:constr type="r" for="ch" forName="DropPinPlaceHolder" refType="w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L1TextContainer" refType="w" fact="0.83"/>
                        <dgm:constr type="l" for="ch" forName="L1TextContainer" refType="w" fact="0"/>
                        <dgm:constr type="b" for="ch" forName="L1TextContainer" refType="h" fact="0.755"/>
                        <dgm:constr type="t" for="ch" forName="L1TextContainer" refType="h" fact="0.6"/>
                        <dgm:constr type="w" for="ch" forName="L2TextContainer" refType="w" fact="0.83"/>
                        <dgm:constr type="l" for="ch" forName="L2TextContainer" refType="w" fact="0"/>
                        <dgm:constr type="b" for="ch" forName="L2TextContainer" refType="h" fact="0.99"/>
                        <dgm:constr type="t" for="ch" forName="L2TextContainer" refType="h" fact="0.755"/>
                        <dgm:constr type="w" for="ch" forName="DropPinPlaceHolder" refType="h" fact="0.16"/>
                        <dgm:constr type="h" for="ch" forName="DropPinPlaceHolder" refType="h" fact="0.16"/>
                        <dgm:constr type="b" for="ch" forName="DropPinPlaceHolder" refType="h"/>
                        <dgm:constr type="r" for="ch" forName="DropPinPlaceHolder" refType="w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 fact="0"/>
                  <dgm:constr type="h" for="ch" forName="DropPin" refType="h" fact="0"/>
                  <dgm:constr type="ctrX" for="ch" forName="DropPin" refType="w" fact="0"/>
                  <dgm:constr type="ctrY" for="ch" forName="DropPin" refType="h" fact="0"/>
                  <dgm:constr type="w" for="ch" forName="Ellipse" refType="w" refFor="ch" refForName="DropPin" fact="0"/>
                  <dgm:constr type="h" for="ch" forName="Ellipse" refType="w" refFor="ch" refForName="DropPin" fact="0"/>
                  <dgm:constr type="ctrX" for="ch" forName="Ellipse" refType="ctrX" refFor="ch" refForName="DropPin" fact="0"/>
                  <dgm:constr type="ctrY" for="ch" forName="Ellipse" refType="ctrY" refFor="ch" refForName="DropPin" fact="0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if>
                  <dgm:else name="Name88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5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  <dgm:layoutNode name="ConnectLine" styleLbl="dkBgShp"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</dgm:layoutNode>
              <dgm:layoutNode name="ConnectorPoint" moveWith="ConnectLine">
                <dgm:alg type="composite"/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Bullet" refType="w"/>
                  <dgm:constr type="h" for="ch" forName="Bullet" refType="w"/>
                  <dgm:constr type="ctrX" for="ch" forName="Bullet" refType="w" fact="0.5"/>
                  <dgm:constr type="ctrY" for="ch" forName="Bullet" refType="h" fact="0.5"/>
                </dgm:constrLst>
                <dgm:layoutNode name="Bullet" styleLbl="lnNode1">
                  <dgm:alg type="sp"/>
                  <dgm:shape xmlns:r="http://schemas.openxmlformats.org/officeDocument/2006/relationships" type="ellipse" r:blip="" zOrderOff="10">
                    <dgm:adjLst/>
                  </dgm:shape>
                  <dgm:presOf/>
                  <dgm:constrLst/>
                </dgm:layoutNode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4C5AC9BB-5E75-442C-8B7F-D5E7EF0C38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B996F32-CA88-45A7-A7D9-B072DFED20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80B40-C5D4-4690-91DC-35C027AEDE9E}" type="datetimeFigureOut">
              <a:rPr lang="tr-TR" smtClean="0"/>
              <a:t>25.05.2026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B7371CB-D22F-4895-A338-38CFAA21F9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8E798DB-44BB-4408-B8C0-CE277099B7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F8CB0-DA26-4856-9E9D-B333B84FD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942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0D660-4EE2-4AF1-97DA-418C65CFC890}" type="datetimeFigureOut">
              <a:rPr lang="tr-TR" smtClean="0"/>
              <a:t>25.05.2026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AB35E-0163-4AA0-8748-D55625B949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0035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3364C0-C948-4A07-A594-48B1976268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EBBBE52-E0BE-4560-A1BE-F954A2BEF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428047-5EA7-408F-B1D2-681FD4651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37B3D-5D38-4CD8-A46F-7C2852C33EDB}" type="datetime1">
              <a:rPr lang="tr-TR" smtClean="0"/>
              <a:t>25.05.2026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CC2555-5183-467A-8D3B-50E99822A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302B32-49B2-4BBF-B873-9653AA731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pPr/>
              <a:t>‹#›</a:t>
            </a:fld>
            <a:r>
              <a:rPr lang="tr-TR" dirty="0"/>
              <a:t>/25</a:t>
            </a:r>
          </a:p>
        </p:txBody>
      </p:sp>
    </p:spTree>
    <p:extLst>
      <p:ext uri="{BB962C8B-B14F-4D97-AF65-F5344CB8AC3E}">
        <p14:creationId xmlns:p14="http://schemas.microsoft.com/office/powerpoint/2010/main" val="229835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87F5CE-92DD-40D7-91FE-1F4D35FC3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2827802-ECE0-44D0-85D9-933A86765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682E26C-E3B1-4DEC-BACC-5AC8E7947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7AC5-40CD-4252-AC9B-BA6EA67CC995}" type="datetime1">
              <a:rPr lang="tr-TR" smtClean="0"/>
              <a:t>25.05.2026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3EE06D-4F05-4AD2-981B-B164E8BF2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5C6785-0433-4F6E-8CA9-C729B9D2F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39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D39AC86-7BF3-45B8-B9C7-002AF14CE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443EE6-3325-4FC7-8417-67DFDE050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3A9399-8C0D-4ECD-BAD7-DAF984BB1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32B7-2F39-4233-8A0F-137C24343EE4}" type="datetime1">
              <a:rPr lang="tr-TR" smtClean="0"/>
              <a:t>25.05.2026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8AD2B4-6408-40C3-BB92-13D844412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9509BB9-6BD1-4EF9-9520-1AD52FBD8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412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4E49D5-9C52-4979-A5CF-66B810140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C13081-5C1E-4244-B40B-FD73C3F5B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B093E1-D7B4-4A24-8593-8D3BA427C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9588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 dirty="0"/>
              <a:t>SUNUM BAŞLIĞI/ ADI SOYADI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C2C9D4-C655-4CD4-A862-C76D2F8B1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F3B9-6EE5-47AC-BBFA-416823C8F6D3}" type="slidenum">
              <a:rPr lang="tr-TR" smtClean="0"/>
              <a:pPr/>
              <a:t>‹#›</a:t>
            </a:fld>
            <a:r>
              <a:rPr lang="tr-TR" dirty="0"/>
              <a:t>/25</a:t>
            </a:r>
          </a:p>
        </p:txBody>
      </p:sp>
    </p:spTree>
    <p:extLst>
      <p:ext uri="{BB962C8B-B14F-4D97-AF65-F5344CB8AC3E}">
        <p14:creationId xmlns:p14="http://schemas.microsoft.com/office/powerpoint/2010/main" val="645251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ED7F42-D1DE-432B-8CA7-2B5BA5FF7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B0B8842-CB31-48DE-ADFF-C6010A6C4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36D824-E8FE-4DBA-875F-7566B4B00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FBECDB1-278D-4436-B1E0-F5C4FFD04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839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51FD88-9F0B-440F-ACBB-43CBA6CE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F5290A-7D66-4A9F-89BC-56CEEBCD27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9D77CFA-95A2-475D-8F9D-BF068D92B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E100231-8F74-4691-A3EC-F9BE8E4A3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2A1F-2675-42AA-B2EF-124A07B9ECD1}" type="datetime1">
              <a:rPr lang="tr-TR" smtClean="0"/>
              <a:t>25.05.2026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ABB0E34-BFBC-4DA5-947E-9EC48056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87A636-60FD-4D2F-ABDB-21CAD5AD9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68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DA01CF-3FDC-4138-99D7-0FE504D7C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311E5F5-E788-40E9-979F-7204065B8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AFF34B2-93AB-4627-9E69-7868BAB87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2D2CF16-D4D3-4D95-9F96-9C2D2CD7C5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E839D93-B5AC-445E-B7D3-E03435BC20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D8207E5-DB7C-4EBE-81F7-472C9AB15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CE6EA-EB21-4443-81A5-754CB1741584}" type="datetime1">
              <a:rPr lang="tr-TR" smtClean="0"/>
              <a:t>25.05.2026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1B9C714-580A-4901-A0A6-A458F08D1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2A2C62C-41CF-448D-A76E-E7A626356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56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C5B02D-6F65-4231-8EF6-27FE1A43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FE15DBB-334C-477A-B60E-EC70AF8BC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73E3-7E15-413B-B4D4-0122E89C5B55}" type="datetime1">
              <a:rPr lang="tr-TR" smtClean="0"/>
              <a:t>25.05.2026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8B4309D-D6C6-46D1-A870-56F947C23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B3D2574-F850-4D1D-A329-A52CB566B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49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FE8FFF5-E6FA-45BE-B44C-CF8BB93B6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BE5F2-01BB-4A82-B109-1726FB80B2EC}" type="datetime1">
              <a:rPr lang="tr-TR" smtClean="0"/>
              <a:t>25.05.2026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A4D1F63-C58A-45A0-B885-565F2BCB4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689FFB5-5887-411A-AB3E-E68A110CD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9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261100-1A4A-4CD8-B847-6B6EB6186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6BC594-1AB9-4D8A-BEB0-61B3E4337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B838E59-E2A1-4A9A-988D-70E781EC8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9C9D8B5-0D34-41EC-A4FE-6D12A9495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30B-B362-41BF-8929-D8931A438514}" type="datetime1">
              <a:rPr lang="tr-TR" smtClean="0"/>
              <a:t>25.05.2026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2CA941A-9B09-45D3-AA13-4C71A7EC3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3E13E58-E2EA-4ECA-8E33-5457683C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8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4ABB57-D14C-458D-801C-0F0B6DFBA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DA5ABA4-40FC-4653-BCB0-95A5402D8F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0A33D5-DDA8-4EEC-8823-780E66B07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90B2DF1-F203-41E7-A5C4-F5E92F605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7D88B-B8AD-4805-B49F-B0AA51A2C3DD}" type="datetime1">
              <a:rPr lang="tr-TR" smtClean="0"/>
              <a:t>25.05.2026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ADF675-927F-4600-A062-A062B9BEF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9CFFA4B-77A4-4931-AE9E-E666E8322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714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7016DDF-40E0-46CD-A951-EC5DC64C3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FFD1E6A-123A-4D7A-84C8-3904F4343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4AD5A4F-9B3F-4131-8519-FB8D6B4E1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AF668-EA1B-45FE-9745-6EE17689BEDC}" type="datetime1">
              <a:rPr lang="tr-TR" smtClean="0"/>
              <a:t>25.05.2026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24B2343-7C09-40F0-9834-37075D088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8B36E0-286E-42F3-8A16-880B7D5C5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94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sv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sv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sv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750F2736-319F-436C-883D-F6EA2CCC77E4}"/>
              </a:ext>
            </a:extLst>
          </p:cNvPr>
          <p:cNvSpPr/>
          <p:nvPr/>
        </p:nvSpPr>
        <p:spPr>
          <a:xfrm>
            <a:off x="0" y="0"/>
            <a:ext cx="12192000" cy="4392891"/>
          </a:xfrm>
          <a:prstGeom prst="rect">
            <a:avLst/>
          </a:prstGeom>
          <a:solidFill>
            <a:srgbClr val="1B3C6B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latin typeface="Bahnschrift" panose="020B0502040204020203" pitchFamily="34" charset="0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8484951-66D6-44FD-8377-F7BD134D5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555" y="1822832"/>
            <a:ext cx="11303726" cy="2387600"/>
          </a:xfrm>
        </p:spPr>
        <p:txBody>
          <a:bodyPr>
            <a:normAutofit/>
          </a:bodyPr>
          <a:lstStyle/>
          <a:p>
            <a:r>
              <a:rPr lang="tr-TR" sz="62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TÜBİTAK 1071 </a:t>
            </a:r>
            <a:br>
              <a:rPr lang="tr-TR" sz="62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</a:br>
            <a:r>
              <a:rPr lang="tr-TR" sz="4000" b="1" dirty="0">
                <a:solidFill>
                  <a:schemeClr val="bg1"/>
                </a:solidFill>
                <a:latin typeface="Bahnschrift" panose="020B0502040204020203" pitchFamily="34" charset="0"/>
              </a:rPr>
              <a:t>Uluslararası İşbirliği Projeleri Destek Programı</a:t>
            </a:r>
            <a:endParaRPr lang="tr-TR" sz="6200" b="1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6D089CC-0CC7-44F4-A4E3-6DB9AA2B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4857351"/>
            <a:ext cx="12192000" cy="627831"/>
          </a:xfrm>
          <a:noFill/>
        </p:spPr>
        <p:txBody>
          <a:bodyPr>
            <a:noAutofit/>
          </a:bodyPr>
          <a:lstStyle/>
          <a:p>
            <a:r>
              <a:rPr lang="tr-TR" sz="3600" b="1" dirty="0">
                <a:solidFill>
                  <a:srgbClr val="1B3C6B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BAŞVURU REHBERİ</a:t>
            </a:r>
            <a:endParaRPr lang="tr-TR" sz="3600" b="1" dirty="0">
              <a:solidFill>
                <a:srgbClr val="1B3C6B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304D42FD-BC3C-454C-B4EC-049BC999C472}"/>
              </a:ext>
            </a:extLst>
          </p:cNvPr>
          <p:cNvSpPr txBox="1">
            <a:spLocks/>
          </p:cNvSpPr>
          <p:nvPr/>
        </p:nvSpPr>
        <p:spPr>
          <a:xfrm>
            <a:off x="-1" y="6021846"/>
            <a:ext cx="12191999" cy="48380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rgbClr val="1B3C6B"/>
                </a:solidFill>
                <a:latin typeface="Bahnschrift" panose="020B0502040204020203" pitchFamily="34" charset="0"/>
              </a:rPr>
              <a:t>ARAŞTIRMA DESTEK KOORDİNATÖRLÜĞÜ </a:t>
            </a:r>
            <a:r>
              <a:rPr lang="tr-TR" b="1" dirty="0">
                <a:solidFill>
                  <a:srgbClr val="1B3C6B"/>
                </a:solidFill>
                <a:latin typeface="Bahnschrift" panose="020B0502040204020203" pitchFamily="34" charset="0"/>
              </a:rPr>
              <a:t>• 2026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F2788DF8-D284-23BF-BB41-EFE09D5FA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402" y="352349"/>
            <a:ext cx="2566737" cy="1118135"/>
          </a:xfrm>
          <a:prstGeom prst="rect">
            <a:avLst/>
          </a:prstGeom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3AE59ABA-D590-7C22-5B4B-A0A1EC953C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562779"/>
            <a:ext cx="2336800" cy="2166911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DB4E1EF0-AA43-6A08-8D46-CC9F00B299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800" y="4562778"/>
            <a:ext cx="2336800" cy="2166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120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EB04C-B38C-4F30-EA21-6105EA1FD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F1D951FB-EC9A-698F-454C-0C79160F9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034" y="2140995"/>
            <a:ext cx="9305929" cy="354914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/>
              <a:t>Literatür Özeti Kuralı:</a:t>
            </a:r>
            <a:r>
              <a:rPr lang="tr-TR" sz="2000" dirty="0"/>
              <a:t> Literatür özeti projeye ham (alt alta) bir liste olarak kopyalanmamalıdır. Mutlaka referans verilerek tartışılmalı ve projenin metniyle ilişkilendirilmelidir. (Bu kurala uyulmaması iade sebebidir). </a:t>
            </a:r>
          </a:p>
          <a:p>
            <a:pPr>
              <a:lnSpc>
                <a:spcPct val="150000"/>
              </a:lnSpc>
            </a:pPr>
            <a:r>
              <a:rPr lang="tr-TR" sz="2000" b="1" dirty="0"/>
              <a:t>E-İmza Zorunluluğu:</a:t>
            </a:r>
            <a:r>
              <a:rPr lang="tr-TR" sz="2000" dirty="0"/>
              <a:t> Başvurular sadece PBS üzerinden elektronik imza (e-imza) ile yapılmaktadır. Islak imza kabul edilmez. </a:t>
            </a:r>
          </a:p>
          <a:p>
            <a:pPr>
              <a:lnSpc>
                <a:spcPct val="150000"/>
              </a:lnSpc>
            </a:pPr>
            <a:r>
              <a:rPr lang="tr-TR" sz="2000" b="1" dirty="0"/>
              <a:t>Proje Başlangıç Tarihi:</a:t>
            </a:r>
            <a:r>
              <a:rPr lang="tr-TR" sz="2000" dirty="0"/>
              <a:t> Destek başlangıç tarihi, </a:t>
            </a:r>
            <a:r>
              <a:rPr lang="tr-TR" sz="2000" dirty="0">
                <a:solidFill>
                  <a:srgbClr val="FF0000"/>
                </a:solidFill>
              </a:rPr>
              <a:t>e-imza sürecinin tamamlandığı tarihten </a:t>
            </a:r>
            <a:r>
              <a:rPr lang="tr-TR" sz="2000" i="1" dirty="0">
                <a:solidFill>
                  <a:srgbClr val="FF0000"/>
                </a:solidFill>
              </a:rPr>
              <a:t>sonra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/>
              <a:t>olmalı ve mutlaka ilgili ayın </a:t>
            </a:r>
            <a:r>
              <a:rPr lang="tr-TR" sz="2000" b="1" dirty="0"/>
              <a:t>1'inci veya 15'inci günü</a:t>
            </a:r>
            <a:r>
              <a:rPr lang="tr-TR" sz="2000" dirty="0"/>
              <a:t> olarak seçilmelidir.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F87DB53-F92D-E7EE-438A-03C259AE8C5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2E05519E-EB00-95BD-F431-345286C2209F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3309D81C-ABB0-689C-B28F-4CA2293C8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10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F701ABE1-1F37-4066-2CF2-F599A0244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1071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55C44906-55A3-5DCF-0E7E-A722CE13BB56}"/>
              </a:ext>
            </a:extLst>
          </p:cNvPr>
          <p:cNvSpPr txBox="1"/>
          <p:nvPr/>
        </p:nvSpPr>
        <p:spPr>
          <a:xfrm>
            <a:off x="3786619" y="1679330"/>
            <a:ext cx="461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1F3864"/>
                </a:solidFill>
                <a:latin typeface="Bahnschrift" panose="020B0502040204020203" pitchFamily="34" charset="0"/>
              </a:rPr>
              <a:t>ÖNEMLİ BAŞVURU KURALLARI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55479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54E96-14DD-F43B-30EE-AA3B5017E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38150204-1E85-FB10-71E8-3BA05B9D0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034" y="2140995"/>
            <a:ext cx="9305929" cy="354914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/>
              <a:t>✗ </a:t>
            </a:r>
            <a:r>
              <a:rPr lang="tr-TR" sz="2000" b="1" dirty="0"/>
              <a:t>Rutin Faaliyetler:</a:t>
            </a:r>
            <a:r>
              <a:rPr lang="tr-TR" sz="2000" dirty="0"/>
              <a:t> Ar-</a:t>
            </a:r>
            <a:r>
              <a:rPr lang="tr-TR" sz="2000" dirty="0" err="1"/>
              <a:t>Ge</a:t>
            </a:r>
            <a:r>
              <a:rPr lang="tr-TR" sz="2000" dirty="0"/>
              <a:t> içeriği bulunmayan, yalnızca rutin test, analiz veya laboratuvar hizmeti içeren projeler desteklenmez.</a:t>
            </a:r>
          </a:p>
          <a:p>
            <a:pPr marL="0" indent="0">
              <a:buNone/>
            </a:pPr>
            <a:r>
              <a:rPr lang="tr-TR" sz="2000" dirty="0"/>
              <a:t>✗ </a:t>
            </a:r>
            <a:r>
              <a:rPr lang="tr-TR" sz="2000" b="1" dirty="0"/>
              <a:t>Altyapı Projeleri:</a:t>
            </a:r>
            <a:r>
              <a:rPr lang="tr-TR" sz="2000" dirty="0"/>
              <a:t> Bilimsel bir çıktı hedeflemeyen, sadece kurumsal altyapı oluşturmaya veya cihaz tedarik etmeye yönelik başvurular kabul edilmez.</a:t>
            </a:r>
          </a:p>
          <a:p>
            <a:pPr marL="0" indent="0">
              <a:buNone/>
            </a:pPr>
            <a:r>
              <a:rPr lang="tr-TR" sz="2000" dirty="0"/>
              <a:t>✗ </a:t>
            </a:r>
            <a:r>
              <a:rPr lang="tr-TR" sz="2000" b="1" dirty="0"/>
              <a:t>Yurt Dışı Ortak Harcamaları:</a:t>
            </a:r>
            <a:r>
              <a:rPr lang="tr-TR" sz="2000" dirty="0"/>
              <a:t> Uluslararası proje ortaklarından (karşı ülkedeki ekipten) alınacak danışmanlık, hizmet veya bütçe transferi talepleri Türkiye bütçesinden karşılanamaz.</a:t>
            </a:r>
          </a:p>
          <a:p>
            <a:pPr marL="0" indent="0">
              <a:buNone/>
            </a:pPr>
            <a:r>
              <a:rPr lang="tr-TR" sz="2000" dirty="0"/>
              <a:t>✗ </a:t>
            </a:r>
            <a:r>
              <a:rPr lang="tr-TR" sz="2000" b="1" dirty="0"/>
              <a:t>Mevzuat İhlalleri:</a:t>
            </a:r>
            <a:r>
              <a:rPr lang="tr-TR" sz="2000" dirty="0"/>
              <a:t> Ulusal başvuru kurallarına ya da çağrı metninde ilan edilen özel hükümlere aykırı talepler değerlendirmeye alınmadan elenir.</a:t>
            </a:r>
          </a:p>
          <a:p>
            <a:pPr>
              <a:lnSpc>
                <a:spcPct val="150000"/>
              </a:lnSpc>
            </a:pPr>
            <a:endParaRPr lang="tr-TR" sz="2000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578AB50-1084-02A7-12B3-CC2764498A5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9BBF338A-116B-86D0-4FE2-0B3C12401B04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8FA7C737-55FC-5064-0942-4905956A6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11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70A09B6D-8FE5-B58D-60B5-EF1FF0476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1071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9DEB0A20-DB8D-E234-C83B-5CE1E354FF95}"/>
              </a:ext>
            </a:extLst>
          </p:cNvPr>
          <p:cNvSpPr txBox="1"/>
          <p:nvPr/>
        </p:nvSpPr>
        <p:spPr>
          <a:xfrm>
            <a:off x="2188582" y="1679330"/>
            <a:ext cx="7814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1F3864"/>
                </a:solidFill>
                <a:latin typeface="Bahnschrift" panose="020B0502040204020203" pitchFamily="34" charset="0"/>
              </a:rPr>
              <a:t>DESTEKLENMEYEN FAALİYETLER (KAPSAM DIŞI)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07545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5245B381-DA04-807B-949D-8A490DB90E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6776745"/>
              </p:ext>
            </p:extLst>
          </p:nvPr>
        </p:nvGraphicFramePr>
        <p:xfrm>
          <a:off x="1498675" y="1939656"/>
          <a:ext cx="9395747" cy="3068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FD27E901-45B8-3F6D-32D1-A34A5EC4E0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2690" y="105840"/>
            <a:ext cx="1206931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15902A8-5A43-8828-7AB4-97B1B79A4A45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396EB26B-31AB-4D95-47A4-AE6DFA384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12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CAEE0392-89DA-AF68-2781-E08049202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1071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A271CE25-9B56-E30B-7B36-BD7C8A44B642}"/>
              </a:ext>
            </a:extLst>
          </p:cNvPr>
          <p:cNvSpPr txBox="1"/>
          <p:nvPr/>
        </p:nvSpPr>
        <p:spPr>
          <a:xfrm>
            <a:off x="4362994" y="1264648"/>
            <a:ext cx="36750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3200" b="1" dirty="0">
                <a:solidFill>
                  <a:srgbClr val="1B3C6B"/>
                </a:solidFill>
                <a:latin typeface="Bahnschrift" panose="020B0502040204020203" pitchFamily="34" charset="0"/>
              </a:rPr>
              <a:t>DEĞERLENDİRME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51E97D0-05AF-2647-E752-EC7189263A3F}"/>
              </a:ext>
            </a:extLst>
          </p:cNvPr>
          <p:cNvSpPr txBox="1"/>
          <p:nvPr/>
        </p:nvSpPr>
        <p:spPr>
          <a:xfrm>
            <a:off x="648789" y="5285898"/>
            <a:ext cx="10894422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/>
              <a:t>Önemli Not:</a:t>
            </a:r>
            <a:r>
              <a:rPr lang="tr-TR" dirty="0"/>
              <a:t> Farklı uluslararası başvuru formlarının kullanıldığı özel durumlarda (örneğin çağrıya özel bir şablon varsa), standart 1071 kriterleri yerine </a:t>
            </a:r>
            <a:r>
              <a:rPr lang="tr-TR" b="1" dirty="0"/>
              <a:t>ilgili çağrı için belirlenen özel değerlendirme kriterleri</a:t>
            </a:r>
            <a:r>
              <a:rPr lang="tr-TR" dirty="0"/>
              <a:t> geçerli olacaktır. Bu nedenle başvuru öncesi çağrı metni mutlaka kontrol edilmelidir.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88EEC0FC-B6E1-6CEB-9CB0-CC598DE957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531036"/>
              </p:ext>
            </p:extLst>
          </p:nvPr>
        </p:nvGraphicFramePr>
        <p:xfrm>
          <a:off x="437869" y="1888381"/>
          <a:ext cx="10620656" cy="4349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B06B13AA-EC6C-7528-9DB8-7B7AD02F9CF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C8F919B5-9DE9-8C5A-92AE-D77C9EF31AA7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3" name="Slayt Numarası Yer Tutucusu 1">
            <a:extLst>
              <a:ext uri="{FF2B5EF4-FFF2-40B4-BE49-F238E27FC236}">
                <a16:creationId xmlns:a16="http://schemas.microsoft.com/office/drawing/2014/main" id="{2684DF38-1F55-86F1-3FD0-0D42275CD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13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4" name="Alt Bilgi Yer Tutucusu 2">
            <a:extLst>
              <a:ext uri="{FF2B5EF4-FFF2-40B4-BE49-F238E27FC236}">
                <a16:creationId xmlns:a16="http://schemas.microsoft.com/office/drawing/2014/main" id="{C591299C-9EE5-6956-D2B7-F1FBA26C6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1071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16F995C-7722-7A93-E2C4-29CA5EE4E4D1}"/>
              </a:ext>
            </a:extLst>
          </p:cNvPr>
          <p:cNvSpPr txBox="1"/>
          <p:nvPr/>
        </p:nvSpPr>
        <p:spPr>
          <a:xfrm>
            <a:off x="4452256" y="1210665"/>
            <a:ext cx="3903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1B3C6B"/>
                </a:solidFill>
                <a:latin typeface="Bahnschrift" panose="020B0502040204020203" pitchFamily="34" charset="0"/>
              </a:rPr>
              <a:t>BAŞVURU SÜRECİ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386A33BE-A239-528E-A088-B1B6BEC747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862242"/>
              </p:ext>
            </p:extLst>
          </p:nvPr>
        </p:nvGraphicFramePr>
        <p:xfrm>
          <a:off x="525077" y="1767840"/>
          <a:ext cx="11161826" cy="4499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523BDA34-60F6-434B-9CCE-1978B1FA7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14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7E75DA8-F2FB-4CC7-834E-6F2DE11A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1071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E1E342D-E8DF-5427-5CBF-9A89C5BE0C9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2690" y="105840"/>
            <a:ext cx="1206931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962B2EDC-1DB3-CF67-0B87-936DB6056424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6525227-A765-4885-30B1-AC629B007112}"/>
              </a:ext>
            </a:extLst>
          </p:cNvPr>
          <p:cNvSpPr txBox="1"/>
          <p:nvPr/>
        </p:nvSpPr>
        <p:spPr>
          <a:xfrm>
            <a:off x="4452256" y="1217038"/>
            <a:ext cx="4075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1F3864"/>
                </a:solidFill>
                <a:latin typeface="Bahnschrift" panose="020B0502040204020203" pitchFamily="34" charset="0"/>
              </a:rPr>
              <a:t>SON KONTROL LİSTESİ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>
            <a:extLst>
              <a:ext uri="{FF2B5EF4-FFF2-40B4-BE49-F238E27FC236}">
                <a16:creationId xmlns:a16="http://schemas.microsoft.com/office/drawing/2014/main" id="{A9D5170F-A10C-47B8-B644-91D2D9BE44C2}"/>
              </a:ext>
            </a:extLst>
          </p:cNvPr>
          <p:cNvSpPr/>
          <p:nvPr/>
        </p:nvSpPr>
        <p:spPr>
          <a:xfrm>
            <a:off x="0" y="4616824"/>
            <a:ext cx="12192000" cy="1237129"/>
          </a:xfrm>
          <a:prstGeom prst="rect">
            <a:avLst/>
          </a:prstGeom>
          <a:solidFill>
            <a:srgbClr val="1B3C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latin typeface="Bahnschrift" panose="020B0502040204020203" pitchFamily="34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9E38D097-A397-4952-A14D-7933944CDBD6}"/>
              </a:ext>
            </a:extLst>
          </p:cNvPr>
          <p:cNvSpPr txBox="1"/>
          <p:nvPr/>
        </p:nvSpPr>
        <p:spPr>
          <a:xfrm>
            <a:off x="243840" y="4727555"/>
            <a:ext cx="12397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>
                <a:solidFill>
                  <a:schemeClr val="bg1"/>
                </a:solidFill>
                <a:latin typeface="Bahnschrift" panose="020B0502040204020203" pitchFamily="34" charset="0"/>
              </a:rPr>
              <a:t>Başvurunuzu Birlikte Şekillendirelim</a:t>
            </a:r>
          </a:p>
          <a:p>
            <a:pPr algn="ctr"/>
            <a:r>
              <a:rPr lang="tr-TR" sz="2000" dirty="0">
                <a:solidFill>
                  <a:schemeClr val="bg1"/>
                </a:solidFill>
                <a:latin typeface="Bahnschrift" panose="020B0502040204020203" pitchFamily="34" charset="0"/>
              </a:rPr>
              <a:t>ARDEK olarak proje geliştirme sürecinizin her adımında yanındayız.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29CFB7FE-50BE-ECA4-39E6-537D628CAA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69" y="517151"/>
            <a:ext cx="3362325" cy="344805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76B3D187-366B-573D-0186-21208A1E46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85" y="517151"/>
            <a:ext cx="3209925" cy="3467100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C72CEE01-AB3A-FDBC-806D-CE800CBEEC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031" y="507626"/>
            <a:ext cx="33147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570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34A545FF-420A-D588-9BCA-E9F6767F2E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151948"/>
              </p:ext>
            </p:extLst>
          </p:nvPr>
        </p:nvGraphicFramePr>
        <p:xfrm>
          <a:off x="744219" y="1470410"/>
          <a:ext cx="10843262" cy="4659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DCAA6CF6-824F-1123-948D-B3F4C995452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54A624FC-DB11-2A18-42CB-5B83D6987F74}"/>
              </a:ext>
            </a:extLst>
          </p:cNvPr>
          <p:cNvSpPr txBox="1"/>
          <p:nvPr/>
        </p:nvSpPr>
        <p:spPr>
          <a:xfrm>
            <a:off x="4452256" y="370337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53B75A38-AC09-DBA6-764E-B4EA540E6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2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A7256B45-4ECD-B5B2-A4F0-942B6DAAC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1071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81" y="1426672"/>
            <a:ext cx="3863437" cy="475558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tr-TR" sz="4000" b="1" dirty="0">
                <a:solidFill>
                  <a:srgbClr val="1F3864"/>
                </a:solidFill>
                <a:latin typeface="Bahnschrift" panose="020B0502040204020203" pitchFamily="34" charset="0"/>
              </a:rPr>
              <a:t>1071 PROGRAMI NEDİR?</a:t>
            </a:r>
          </a:p>
          <a:p>
            <a:pPr marL="0" indent="0">
              <a:buNone/>
            </a:pPr>
            <a:endParaRPr lang="tr-TR" sz="6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400" dirty="0">
                <a:solidFill>
                  <a:srgbClr val="333333"/>
                </a:solidFill>
                <a:latin typeface="Bahnschrift" panose="020B0502040204020203" pitchFamily="34" charset="0"/>
              </a:rPr>
              <a:t>Araştırmacıların uluslararası destek fonlarına başvuru kapasitesinin artırılması ve ikili veya çok taraflı uluslararası Ar-</a:t>
            </a:r>
            <a:r>
              <a:rPr lang="tr-TR" sz="2400" dirty="0" err="1">
                <a:solidFill>
                  <a:srgbClr val="333333"/>
                </a:solidFill>
                <a:latin typeface="Bahnschrift" panose="020B0502040204020203" pitchFamily="34" charset="0"/>
              </a:rPr>
              <a:t>Ge</a:t>
            </a:r>
            <a:r>
              <a:rPr lang="tr-TR" sz="2400" dirty="0">
                <a:solidFill>
                  <a:srgbClr val="333333"/>
                </a:solidFill>
                <a:latin typeface="Bahnschrift" panose="020B0502040204020203" pitchFamily="34" charset="0"/>
              </a:rPr>
              <a:t> işbirliklerine (Avrupa Birliği Çerçeve Programları vb.) katılımlarının sağlanması amacıyla oluşturulmuş bir programdır.</a:t>
            </a:r>
            <a:endParaRPr lang="tr-TR" sz="1000" dirty="0"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2413AAC-4FB8-1B49-8E64-FF579F2526C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50303FD3-087E-11F3-EFEE-66DB3565FCE6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1A53F88C-9AF9-558D-82EC-5807816FF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3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501FD30B-A05C-BA70-121D-0DF99B901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1071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İçerik Yer Tutucusu 16">
            <a:extLst>
              <a:ext uri="{FF2B5EF4-FFF2-40B4-BE49-F238E27FC236}">
                <a16:creationId xmlns:a16="http://schemas.microsoft.com/office/drawing/2014/main" id="{641D44A3-7B0A-6970-B751-829F9F919CAB}"/>
              </a:ext>
            </a:extLst>
          </p:cNvPr>
          <p:cNvSpPr txBox="1">
            <a:spLocks/>
          </p:cNvSpPr>
          <p:nvPr/>
        </p:nvSpPr>
        <p:spPr>
          <a:xfrm>
            <a:off x="4098263" y="1451586"/>
            <a:ext cx="3995473" cy="47555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>
                <a:solidFill>
                  <a:srgbClr val="C00000"/>
                </a:solidFill>
                <a:latin typeface="Bahnschrift" panose="020B0502040204020203" pitchFamily="34" charset="0"/>
              </a:rPr>
              <a:t>ÜÇ TEMEL AMAÇ: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tr-TR" sz="2200" dirty="0">
                <a:solidFill>
                  <a:srgbClr val="333333"/>
                </a:solidFill>
                <a:latin typeface="Bahnschrift" panose="020B0502040204020203" pitchFamily="34" charset="0"/>
              </a:rPr>
              <a:t>Araştırmacıların uluslararası fonlara başvuru ve proje yürütme kapasitesinin artırılması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tr-TR" sz="2200" dirty="0">
                <a:solidFill>
                  <a:srgbClr val="333333"/>
                </a:solidFill>
                <a:latin typeface="Bahnschrift" panose="020B0502040204020203" pitchFamily="34" charset="0"/>
              </a:rPr>
              <a:t>İkili ve çok taraflı uluslararası Ar-</a:t>
            </a:r>
            <a:r>
              <a:rPr lang="tr-TR" sz="2200" dirty="0" err="1">
                <a:solidFill>
                  <a:srgbClr val="333333"/>
                </a:solidFill>
                <a:latin typeface="Bahnschrift" panose="020B0502040204020203" pitchFamily="34" charset="0"/>
              </a:rPr>
              <a:t>Ge</a:t>
            </a:r>
            <a:r>
              <a:rPr lang="tr-TR" sz="2200" dirty="0">
                <a:solidFill>
                  <a:srgbClr val="333333"/>
                </a:solidFill>
                <a:latin typeface="Bahnschrift" panose="020B0502040204020203" pitchFamily="34" charset="0"/>
              </a:rPr>
              <a:t> ve yenilik işbirliklerinin geliştirilmesi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tr-TR" sz="2200" dirty="0">
                <a:solidFill>
                  <a:srgbClr val="333333"/>
                </a:solidFill>
                <a:latin typeface="Bahnschrift" panose="020B0502040204020203" pitchFamily="34" charset="0"/>
              </a:rPr>
              <a:t>Ülkeler arası bilimsel bilgi, klinik deneyim ve teknoloji transferinin sağlanması</a:t>
            </a:r>
          </a:p>
        </p:txBody>
      </p:sp>
      <p:sp>
        <p:nvSpPr>
          <p:cNvPr id="4" name="İçerik Yer Tutucusu 16">
            <a:extLst>
              <a:ext uri="{FF2B5EF4-FFF2-40B4-BE49-F238E27FC236}">
                <a16:creationId xmlns:a16="http://schemas.microsoft.com/office/drawing/2014/main" id="{AD7C1567-FBDE-E89D-511E-2E23DA447364}"/>
              </a:ext>
            </a:extLst>
          </p:cNvPr>
          <p:cNvSpPr txBox="1">
            <a:spLocks/>
          </p:cNvSpPr>
          <p:nvPr/>
        </p:nvSpPr>
        <p:spPr>
          <a:xfrm>
            <a:off x="8254099" y="1451586"/>
            <a:ext cx="3812220" cy="47555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2400" b="1" dirty="0">
                <a:solidFill>
                  <a:srgbClr val="C00000"/>
                </a:solidFill>
                <a:latin typeface="Bahnschrift" panose="020B0502040204020203" pitchFamily="34" charset="0"/>
              </a:rPr>
              <a:t>NEDEN 1071?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000" dirty="0">
                <a:solidFill>
                  <a:srgbClr val="1F3864"/>
                </a:solidFill>
                <a:latin typeface="Bahnschrift" panose="020B0502040204020203" pitchFamily="34" charset="0"/>
              </a:rPr>
              <a:t>✓ Uluslararası ortaklı (ikili veya çok taraflı) projelere özel fon programı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000" dirty="0">
                <a:solidFill>
                  <a:srgbClr val="1F3864"/>
                </a:solidFill>
                <a:latin typeface="Bahnschrift" panose="020B0502040204020203" pitchFamily="34" charset="0"/>
              </a:rPr>
              <a:t>✓ Başvuru takvimi, süre ve bütçe limitlerinin çağrıya göre esneklik göstermesi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000" dirty="0">
                <a:solidFill>
                  <a:srgbClr val="1F3864"/>
                </a:solidFill>
                <a:latin typeface="Bahnschrift" panose="020B0502040204020203" pitchFamily="34" charset="0"/>
              </a:rPr>
              <a:t>✓ Üniversiteler ve eğitim araştırma hastaneleri için %100 oranında destek imkânı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000" dirty="0">
                <a:solidFill>
                  <a:srgbClr val="1F3864"/>
                </a:solidFill>
                <a:latin typeface="Bahnschrift" panose="020B0502040204020203" pitchFamily="34" charset="0"/>
              </a:rPr>
              <a:t>✓ Ufuk Avrupa gibi daha büyük uluslararası fonlar için güçlü bir araştırma ağı (network) kurma fırsatı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6739D-D0D6-7FD5-583B-8AA343C9E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34AF8D22-250B-82C7-C79B-B881E04D4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6353" y="2076543"/>
            <a:ext cx="9199294" cy="3200307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sz="4000" b="1" dirty="0">
                <a:solidFill>
                  <a:srgbClr val="1F3864"/>
                </a:solidFill>
                <a:latin typeface="Bahnschrift" panose="020B0502040204020203" pitchFamily="34" charset="0"/>
              </a:rPr>
              <a:t>1071 PROGRAMI</a:t>
            </a:r>
            <a:endParaRPr lang="tr-TR" sz="600" dirty="0">
              <a:latin typeface="Bahnschrift" panose="020B0502040204020203" pitchFamily="34" charset="0"/>
            </a:endParaRPr>
          </a:p>
          <a:p>
            <a:r>
              <a:rPr lang="tr-TR" sz="2200" dirty="0">
                <a:solidFill>
                  <a:srgbClr val="333333"/>
                </a:solidFill>
                <a:latin typeface="Bahnschrift" panose="020B0502040204020203" pitchFamily="34" charset="0"/>
              </a:rPr>
              <a:t>İkili işbirlikleri kapsamında </a:t>
            </a:r>
            <a:r>
              <a:rPr lang="tr-TR" sz="2200" b="1" dirty="0">
                <a:solidFill>
                  <a:srgbClr val="FF0000"/>
                </a:solidFill>
                <a:latin typeface="Bahnschrift" panose="020B0502040204020203" pitchFamily="34" charset="0"/>
              </a:rPr>
              <a:t>iki türde proje </a:t>
            </a:r>
            <a:r>
              <a:rPr lang="tr-TR" sz="2200" dirty="0">
                <a:solidFill>
                  <a:srgbClr val="333333"/>
                </a:solidFill>
                <a:latin typeface="Bahnschrift" panose="020B0502040204020203" pitchFamily="34" charset="0"/>
              </a:rPr>
              <a:t>desteği verilir:</a:t>
            </a:r>
          </a:p>
          <a:p>
            <a:r>
              <a:rPr lang="tr-TR" sz="2400" b="1" dirty="0">
                <a:solidFill>
                  <a:srgbClr val="1F3864"/>
                </a:solidFill>
                <a:latin typeface="Bahnschrift" panose="020B0502040204020203" pitchFamily="34" charset="0"/>
              </a:rPr>
              <a:t>Araştırma Projeleri: </a:t>
            </a:r>
            <a:r>
              <a:rPr lang="tr-TR" sz="2200" dirty="0">
                <a:solidFill>
                  <a:srgbClr val="333333"/>
                </a:solidFill>
                <a:latin typeface="Bahnschrift" panose="020B0502040204020203" pitchFamily="34" charset="0"/>
              </a:rPr>
              <a:t>Yeni bilgiler üretilmesi veya teknolojik problemlerin çözümlenmesi amaçlanır.</a:t>
            </a:r>
          </a:p>
          <a:p>
            <a:r>
              <a:rPr lang="tr-TR" sz="2400" b="1" dirty="0">
                <a:solidFill>
                  <a:srgbClr val="1F3864"/>
                </a:solidFill>
                <a:latin typeface="Bahnschrift" panose="020B0502040204020203" pitchFamily="34" charset="0"/>
              </a:rPr>
              <a:t>Ar-</a:t>
            </a:r>
            <a:r>
              <a:rPr lang="tr-TR" sz="2400" b="1" dirty="0" err="1">
                <a:solidFill>
                  <a:srgbClr val="1F3864"/>
                </a:solidFill>
                <a:latin typeface="Bahnschrift" panose="020B0502040204020203" pitchFamily="34" charset="0"/>
              </a:rPr>
              <a:t>Ge</a:t>
            </a:r>
            <a:r>
              <a:rPr lang="tr-TR" sz="2400" b="1" dirty="0">
                <a:solidFill>
                  <a:srgbClr val="1F3864"/>
                </a:solidFill>
                <a:latin typeface="Bahnschrift" panose="020B0502040204020203" pitchFamily="34" charset="0"/>
              </a:rPr>
              <a:t> ve Yenilik Projeleri: </a:t>
            </a:r>
            <a:r>
              <a:rPr lang="tr-TR" sz="2200" dirty="0">
                <a:solidFill>
                  <a:srgbClr val="333333"/>
                </a:solidFill>
                <a:latin typeface="Bahnschrift" panose="020B0502040204020203" pitchFamily="34" charset="0"/>
              </a:rPr>
              <a:t>Temel araştırma niteliği aranmaz. Yeni bir ürün üretilmesi, kalitenin yükseltilmesi veya maliyet düşürücü yeni tekniklerin geliştirilmesi hedeflenir.</a:t>
            </a:r>
          </a:p>
          <a:p>
            <a:pPr marL="0" indent="0" algn="l">
              <a:buNone/>
            </a:pPr>
            <a:endParaRPr lang="tr-TR" sz="1000" dirty="0"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CC366DD-AF98-EC08-C70D-1756C28E59B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C23DC294-DF68-7351-27B1-ECFACDC39A8F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DBDDBF28-2A42-4042-D7D6-2949A939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4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706C2D03-C864-B9B4-5206-C4408FC9B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1071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972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177" y="1343118"/>
            <a:ext cx="5702069" cy="480075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tr-TR" sz="3500" b="1" dirty="0">
                <a:solidFill>
                  <a:srgbClr val="1F3864"/>
                </a:solidFill>
                <a:latin typeface="Bahnschrift" panose="020B0502040204020203" pitchFamily="34" charset="0"/>
              </a:rPr>
              <a:t>PROJE SÜRESİ VE BÜTÇE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⏱  PROJE SÜRESİ</a:t>
            </a:r>
          </a:p>
          <a:p>
            <a:pPr marL="0" indent="0" algn="l">
              <a:buNone/>
            </a:pPr>
            <a:r>
              <a:rPr lang="tr-TR" sz="1900" b="1" dirty="0">
                <a:solidFill>
                  <a:srgbClr val="333333"/>
                </a:solidFill>
                <a:latin typeface="Bahnschrift" panose="020B0502040204020203" pitchFamily="34" charset="0"/>
              </a:rPr>
              <a:t>Süre kısıtlaması, çıkılacak uluslararası "Çağrı Metnine" göre değişiklik göstermektedir </a:t>
            </a:r>
          </a:p>
          <a:p>
            <a:pPr marL="0" indent="0" algn="l">
              <a:buNone/>
            </a:pPr>
            <a:r>
              <a:rPr lang="tr-TR" sz="1400" dirty="0">
                <a:solidFill>
                  <a:srgbClr val="595959"/>
                </a:solidFill>
                <a:latin typeface="Bahnschrift" panose="020B0502040204020203" pitchFamily="34" charset="0"/>
              </a:rPr>
              <a:t>(Başvurulacak güncel çağrı metni incelenmelidir)</a:t>
            </a: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💰  PROJE DESTEK ÜST LİMİTİ</a:t>
            </a:r>
          </a:p>
          <a:p>
            <a:pPr marL="0" indent="0" algn="l">
              <a:buNone/>
            </a:pPr>
            <a:r>
              <a:rPr lang="tr-TR" sz="1900" b="1" dirty="0">
                <a:solidFill>
                  <a:srgbClr val="333333"/>
                </a:solidFill>
                <a:latin typeface="Bahnschrift" panose="020B0502040204020203" pitchFamily="34" charset="0"/>
              </a:rPr>
              <a:t>Destek üst limitleri ve bütçe kalemleri çağrı özelinde belirlenmektedir.</a:t>
            </a:r>
          </a:p>
          <a:p>
            <a:pPr marL="0" indent="0" algn="l">
              <a:buNone/>
            </a:pPr>
            <a:r>
              <a:rPr lang="tr-TR" sz="1400" b="1" dirty="0">
                <a:solidFill>
                  <a:srgbClr val="595959"/>
                </a:solidFill>
                <a:latin typeface="Bahnschrift" panose="020B0502040204020203" pitchFamily="34" charset="0"/>
              </a:rPr>
              <a:t>Destek Oranları: </a:t>
            </a:r>
            <a:r>
              <a:rPr lang="tr-TR" sz="1400" dirty="0">
                <a:solidFill>
                  <a:srgbClr val="595959"/>
                </a:solidFill>
                <a:latin typeface="Bahnschrift" panose="020B0502040204020203" pitchFamily="34" charset="0"/>
              </a:rPr>
              <a:t>Yükseköğretim kurumları, eğitim ve araştırma hastaneleri ve kamu kurumları için %100'dür.</a:t>
            </a: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📅  BAŞVURU TAKVİMİ</a:t>
            </a:r>
          </a:p>
          <a:p>
            <a:pPr marL="0" indent="0" algn="l">
              <a:buNone/>
            </a:pP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Sürekli açık çağrılar dışında, başvuru açılış ve kapanış tarihleri ortak ülkelerle yapılan müzakerelere göre belirlenir ve proje duyurularıyla ilan edilir.</a:t>
            </a:r>
            <a:endParaRPr lang="tr-TR" sz="1000" dirty="0"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22997CF-53D4-2AC7-35ED-EC6B7A777A6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F0342A2-C227-8D93-6874-71DC6EC17820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B935C4DE-9047-29D8-85E9-209AABE79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5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AAC0554D-244B-DAC2-7F2E-4E3835960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1071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 txBox="1">
            <a:spLocks/>
          </p:cNvSpPr>
          <p:nvPr/>
        </p:nvSpPr>
        <p:spPr>
          <a:xfrm>
            <a:off x="6000336" y="1343117"/>
            <a:ext cx="5954487" cy="48007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>
                <a:solidFill>
                  <a:srgbClr val="1F3864"/>
                </a:solidFill>
                <a:latin typeface="Bahnschrift" panose="020B0502040204020203" pitchFamily="34" charset="0"/>
              </a:rPr>
              <a:t>BURS MİKTARLARI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200" dirty="0">
                <a:latin typeface="Bahnschrift" panose="020B0502040204020203" pitchFamily="34" charset="0"/>
              </a:rPr>
              <a:t>1 Ocak 2026 itibariyle geçerli aylık üst sınırlar: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285750" indent="-285750"/>
            <a:endParaRPr lang="tr-TR" sz="1200" dirty="0">
              <a:solidFill>
                <a:srgbClr val="C00000"/>
              </a:solidFill>
              <a:latin typeface="Bahnschrift" panose="020B0502040204020203" pitchFamily="34" charset="0"/>
            </a:endParaRPr>
          </a:p>
          <a:p>
            <a:pPr marL="285750" indent="-285750"/>
            <a:endParaRPr lang="tr-TR" sz="1200" dirty="0">
              <a:solidFill>
                <a:srgbClr val="C00000"/>
              </a:solidFill>
              <a:latin typeface="Bahnschrift" panose="020B0502040204020203" pitchFamily="34" charset="0"/>
            </a:endParaRPr>
          </a:p>
          <a:p>
            <a:pPr marL="285750" indent="-285750"/>
            <a:r>
              <a:rPr lang="tr-TR" sz="1200" dirty="0">
                <a:solidFill>
                  <a:srgbClr val="C00000"/>
                </a:solidFill>
                <a:latin typeface="Bahnschrift" panose="020B0502040204020203" pitchFamily="34" charset="0"/>
              </a:rPr>
              <a:t>Bir projede aynı anda en fazla 4 lisans bursiyeri yer alabilir</a:t>
            </a:r>
          </a:p>
          <a:p>
            <a:pPr marL="285750" indent="-285750"/>
            <a:r>
              <a:rPr lang="tr-TR" sz="1200" dirty="0">
                <a:solidFill>
                  <a:srgbClr val="C00000"/>
                </a:solidFill>
                <a:latin typeface="Bahnschrift" panose="020B0502040204020203" pitchFamily="34" charset="0"/>
              </a:rPr>
              <a:t>Lisans bursiyerleri herhangi bir kurumda çalışmamalıdır</a:t>
            </a:r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4C6C585A-940F-E2B3-21E7-CA6CA2D6B6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881728"/>
              </p:ext>
            </p:extLst>
          </p:nvPr>
        </p:nvGraphicFramePr>
        <p:xfrm>
          <a:off x="6128920" y="2446814"/>
          <a:ext cx="5453478" cy="2077558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3361523">
                  <a:extLst>
                    <a:ext uri="{9D8B030D-6E8A-4147-A177-3AD203B41FA5}">
                      <a16:colId xmlns:a16="http://schemas.microsoft.com/office/drawing/2014/main" val="978817108"/>
                    </a:ext>
                  </a:extLst>
                </a:gridCol>
                <a:gridCol w="1085029">
                  <a:extLst>
                    <a:ext uri="{9D8B030D-6E8A-4147-A177-3AD203B41FA5}">
                      <a16:colId xmlns:a16="http://schemas.microsoft.com/office/drawing/2014/main" val="3472968538"/>
                    </a:ext>
                  </a:extLst>
                </a:gridCol>
                <a:gridCol w="1006926">
                  <a:extLst>
                    <a:ext uri="{9D8B030D-6E8A-4147-A177-3AD203B41FA5}">
                      <a16:colId xmlns:a16="http://schemas.microsoft.com/office/drawing/2014/main" val="631408359"/>
                    </a:ext>
                  </a:extLst>
                </a:gridCol>
              </a:tblGrid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b="1" dirty="0">
                          <a:effectLst/>
                          <a:latin typeface="Bahnschrift" panose="020B0502040204020203" pitchFamily="34" charset="0"/>
                        </a:rPr>
                        <a:t>Öğrenim Durumu </a:t>
                      </a:r>
                      <a:endParaRPr lang="tr-TR" sz="1200" b="1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b="1" dirty="0">
                          <a:effectLst/>
                          <a:latin typeface="Bahnschrift" panose="020B0502040204020203" pitchFamily="34" charset="0"/>
                        </a:rPr>
                        <a:t>Çalışmıyor</a:t>
                      </a:r>
                      <a:endParaRPr lang="tr-TR" sz="1200" b="1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b="1" dirty="0">
                          <a:effectLst/>
                          <a:latin typeface="Bahnschrift" panose="020B0502040204020203" pitchFamily="34" charset="0"/>
                        </a:rPr>
                        <a:t>Çalışıyor</a:t>
                      </a:r>
                      <a:endParaRPr lang="tr-TR" sz="1200" b="1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6672989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Lisans Öğrencisi                   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6.000 TL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6192129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Yüksek Lisans Öğrencisi      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22.500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6.000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9666626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Öğrencisi                 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32.500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8.500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5193691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Öğrencisi (İsteğe Bağlı Sigortalı)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37.780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3724111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Sonrası Araştırmacı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43.500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6956945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Sonrası (İsteğe Bağlı Sigortalı)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48.780 TL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9261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470411"/>
            <a:ext cx="10515598" cy="4351338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KİMLER YÜRÜTÜCÜ OLABİLİR?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595959"/>
                </a:solidFill>
                <a:latin typeface="Bahnschrift" panose="020B0502040204020203" pitchFamily="34" charset="0"/>
              </a:rPr>
              <a:t>Proje yürütücüsü olmak için aşağıdaki koşullar aranır: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Doktora, tıpta uzmanlık veya eşdeğer bir dereceye sahip olmak</a:t>
            </a: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Projenin yürütüleceği kurumun kadrolu/tam zamanlı personeli olmak</a:t>
            </a:r>
          </a:p>
          <a:p>
            <a:pPr marL="0" indent="0" algn="l">
              <a:buNone/>
            </a:pPr>
            <a:r>
              <a:rPr lang="tr-TR" sz="1400" dirty="0">
                <a:solidFill>
                  <a:srgbClr val="595959"/>
                </a:solidFill>
                <a:latin typeface="Bahnschrift" panose="020B0502040204020203" pitchFamily="34" charset="0"/>
              </a:rPr>
              <a:t>   (yükseköğretim kurumu, kamu kurumu veya özel kuruluş)</a:t>
            </a: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Türkiye Cumhuriyeti sınırları içerisinde ikamet etmek</a:t>
            </a: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Özel kuruluşta proje yürütülecekse: </a:t>
            </a:r>
            <a:r>
              <a:rPr lang="sv-SE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En az 4 yıllık lisans eğitimi almış ve</a:t>
            </a: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 kuruluşta en az 6 ay görev almış olmak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34A9E32-C1FB-AA10-261B-C71371CBEA2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6FACD0B9-9CC9-EBEA-2762-3E642D6A311C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4259BEAF-EF51-D425-EDAB-7B5D183C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6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800B634B-2ACB-314F-1E4D-85281B44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1071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36" y="1470411"/>
            <a:ext cx="5580015" cy="4351338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sz="3500" b="1" dirty="0">
                <a:solidFill>
                  <a:srgbClr val="1F3864"/>
                </a:solidFill>
                <a:latin typeface="Bahnschrift" panose="020B0502040204020203" pitchFamily="34" charset="0"/>
              </a:rPr>
              <a:t>YÜRÜTÜCÜ OLAMAYANLAR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700" dirty="0">
                <a:solidFill>
                  <a:srgbClr val="333333"/>
                </a:solidFill>
                <a:latin typeface="Bahnschrift" panose="020B0502040204020203" pitchFamily="34" charset="0"/>
              </a:rPr>
              <a:t>Görevi devam eden ÜST DÜZEY KAMU YÖNETİCİLERİ yürütücü olamaz: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Rektör, Rektör Yardımcısı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Başhekim, Başhekim Yardımcısı, Hastane Yöneticisi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Bakan, Bakan Yardımcısı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Genel Müdür, Genel Müdür Yardımcısı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İl Millî Eğitim Müdürü ve benzeri yöneticiler</a:t>
            </a:r>
          </a:p>
          <a:p>
            <a:pPr marL="0" indent="0" algn="ctr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500" dirty="0">
                <a:solidFill>
                  <a:srgbClr val="595959"/>
                </a:solidFill>
                <a:latin typeface="Bahnschrift" panose="020B0502040204020203" pitchFamily="34" charset="0"/>
              </a:rPr>
              <a:t>Bu kişiler:  DANIŞMAN olabilir  •  en fazla 3 projede ARAŞTIRMACI olabilir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E39F453-A4F1-95C9-18A2-A0127781935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C9624FF8-B8FD-8124-5B08-0DD8FCB00A4B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3" name="Slayt Numarası Yer Tutucusu 1">
            <a:extLst>
              <a:ext uri="{FF2B5EF4-FFF2-40B4-BE49-F238E27FC236}">
                <a16:creationId xmlns:a16="http://schemas.microsoft.com/office/drawing/2014/main" id="{1070A02A-A4B1-3FAA-4273-8DE44FDCD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7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4" name="Alt Bilgi Yer Tutucusu 2">
            <a:extLst>
              <a:ext uri="{FF2B5EF4-FFF2-40B4-BE49-F238E27FC236}">
                <a16:creationId xmlns:a16="http://schemas.microsoft.com/office/drawing/2014/main" id="{5CAFE118-DCF6-62BC-FA65-D7E486002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1071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İçerik Yer Tutucusu 16">
            <a:extLst>
              <a:ext uri="{FF2B5EF4-FFF2-40B4-BE49-F238E27FC236}">
                <a16:creationId xmlns:a16="http://schemas.microsoft.com/office/drawing/2014/main" id="{781D549F-921F-2DC2-A791-8DBB6D62DE52}"/>
              </a:ext>
            </a:extLst>
          </p:cNvPr>
          <p:cNvSpPr txBox="1">
            <a:spLocks/>
          </p:cNvSpPr>
          <p:nvPr/>
        </p:nvSpPr>
        <p:spPr>
          <a:xfrm>
            <a:off x="6215745" y="1470411"/>
            <a:ext cx="5514701" cy="43513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KABUL EDİLMEYEN YAPILAR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✗  Vakıflar ve dernekler (iktisadi işletmeleri dahil)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✗  Kooperatifler ve birlikler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✗  Şahıs şirketleri ve adi ortaklıklar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10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2" y="1145254"/>
            <a:ext cx="5857873" cy="5259228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ARAŞTIRMACI &amp; DANIŞMAN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1F3864"/>
                </a:solidFill>
                <a:latin typeface="Bahnschrift" panose="020B0502040204020203" pitchFamily="34" charset="0"/>
              </a:rPr>
              <a:t>ORTAK KOŞULLAR</a:t>
            </a:r>
          </a:p>
          <a:p>
            <a:pPr marL="285750" indent="-285750" algn="l">
              <a:buChar char="•"/>
            </a:pPr>
            <a:r>
              <a:rPr lang="tr-TR" sz="1600" dirty="0">
                <a:latin typeface="Bahnschrift" panose="020B0502040204020203" pitchFamily="34" charset="0"/>
              </a:rPr>
              <a:t>•  En az 4 yıllık lisans eğitimi</a:t>
            </a:r>
          </a:p>
          <a:p>
            <a:pPr marL="285750" indent="-285750" algn="l">
              <a:buChar char="•"/>
            </a:pPr>
            <a:r>
              <a:rPr lang="tr-TR" sz="1600" dirty="0">
                <a:latin typeface="Bahnschrift" panose="020B0502040204020203" pitchFamily="34" charset="0"/>
              </a:rPr>
              <a:t>•  Kurumun kadrolu/tam zamanlı personeli</a:t>
            </a:r>
          </a:p>
          <a:p>
            <a:pPr marL="285750" indent="-285750" algn="l">
              <a:buChar char="•"/>
            </a:pPr>
            <a:r>
              <a:rPr lang="tr-TR" sz="1600" dirty="0">
                <a:latin typeface="Bahnschrift" panose="020B0502040204020203" pitchFamily="34" charset="0"/>
              </a:rPr>
              <a:t>•  Türkiye sınırları içinde ikamet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DANIŞMAN TANIMI</a:t>
            </a:r>
          </a:p>
          <a:p>
            <a:pPr marL="0" indent="0" algn="l"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Projenin özel uzmanlık gerektiren tali konularında bilgisinden yararlanılan kişi.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Danışman sayısı = özel uzmanlık konusu sayısı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Katkı oranı %10'un altındaki kişiler araştırmacı olamaz (danışman olabilir)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b="1" dirty="0">
                <a:solidFill>
                  <a:srgbClr val="1F3864"/>
                </a:solidFill>
                <a:latin typeface="Bahnschrift" panose="020B0502040204020203" pitchFamily="34" charset="0"/>
              </a:rPr>
              <a:t>İSTİSNAİ DURUMLAR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Emekliler: Kadro aranmaz, araştırmacı &amp; danışman olabilir (PTİ'siz)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Doktora sonrası araştırmacılar (kurumda çalışmayan): Sadece araştırmacı olabilir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E511800-2281-C50F-DA7A-465C282702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6CF305B8-44DD-3F0A-95B3-B810A05F3779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6F228D2D-B619-DCFF-68FF-93824085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8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3673C735-47C5-160B-0372-FBF56D0D9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1071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 txBox="1">
            <a:spLocks/>
          </p:cNvSpPr>
          <p:nvPr/>
        </p:nvSpPr>
        <p:spPr>
          <a:xfrm>
            <a:off x="6353175" y="1145254"/>
            <a:ext cx="5438775" cy="52592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1900" b="1" dirty="0">
                <a:solidFill>
                  <a:srgbClr val="1F3864"/>
                </a:solidFill>
                <a:latin typeface="Bahnschrift" panose="020B0502040204020203" pitchFamily="34" charset="0"/>
              </a:rPr>
              <a:t> </a:t>
            </a:r>
            <a:r>
              <a:rPr lang="tr-TR" sz="3000" b="1" dirty="0">
                <a:solidFill>
                  <a:srgbClr val="1F3864"/>
                </a:solidFill>
                <a:latin typeface="Bahnschrift" panose="020B0502040204020203" pitchFamily="34" charset="0"/>
              </a:rPr>
              <a:t>BURSİYER OLABİLECEKLER</a:t>
            </a:r>
          </a:p>
          <a:p>
            <a:pPr marL="285750" indent="-285750"/>
            <a:r>
              <a:rPr lang="tr-TR" sz="1300" dirty="0">
                <a:latin typeface="Bahnschrift" panose="020B0502040204020203" pitchFamily="34" charset="0"/>
              </a:rPr>
              <a:t>Lisans, yüksek lisans ve doktora öğrencileri</a:t>
            </a:r>
          </a:p>
          <a:p>
            <a:pPr marL="285750" indent="-285750"/>
            <a:r>
              <a:rPr lang="tr-TR" sz="1300" dirty="0">
                <a:latin typeface="Bahnschrift" panose="020B0502040204020203" pitchFamily="34" charset="0"/>
              </a:rPr>
              <a:t>Öğrenci statüsündeki araştırma görevlileri</a:t>
            </a:r>
          </a:p>
          <a:p>
            <a:pPr marL="285750" indent="-285750"/>
            <a:r>
              <a:rPr lang="tr-TR" sz="1300" dirty="0">
                <a:latin typeface="Bahnschrift" panose="020B0502040204020203" pitchFamily="34" charset="0"/>
              </a:rPr>
              <a:t>Doktora sonrası araştırmacılar </a:t>
            </a:r>
            <a:r>
              <a:rPr lang="tr-TR" sz="1200" dirty="0">
                <a:latin typeface="Bahnschrift" panose="020B0502040204020203" pitchFamily="34" charset="0"/>
              </a:rPr>
              <a:t>(Özel öğrenciler ve hazırlık öğrencileri hariç)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6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300" dirty="0">
                <a:latin typeface="Bahnschrift" panose="020B0502040204020203" pitchFamily="34" charset="0"/>
              </a:rPr>
              <a:t>Doktora sonrası bursiyer için:  Doktoradan sonra 7 yıldan fazla geçmemiş olmalı.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300" dirty="0">
                <a:latin typeface="Bahnschrift" panose="020B0502040204020203" pitchFamily="34" charset="0"/>
              </a:rPr>
              <a:t>Kadın araştırmacılar için doğum başına +1 yıl ek süre verilir.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221" y="2216656"/>
            <a:ext cx="3686175" cy="354914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b="1" dirty="0">
                <a:solidFill>
                  <a:srgbClr val="1B3C6B"/>
                </a:solidFill>
              </a:rPr>
              <a:t>Araştırma Projeleri</a:t>
            </a:r>
          </a:p>
          <a:p>
            <a:r>
              <a:rPr lang="tr-TR" sz="1800" dirty="0"/>
              <a:t>Yeni bilgiler üretilmesi ve bilimsel sorunların çözülmesi amaçlanır. </a:t>
            </a:r>
          </a:p>
          <a:p>
            <a:r>
              <a:rPr lang="tr-TR" sz="1800" dirty="0">
                <a:solidFill>
                  <a:srgbClr val="FF0000"/>
                </a:solidFill>
              </a:rPr>
              <a:t>Üniversiteler, hastaneler ve firmalar tek başlarına başvurabilir. 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EBEB959-E53C-551D-6E97-6550443CAF8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60635A3-ACE5-AC68-929D-FF3DDE09DF8D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51576779-04DA-9178-78E9-1C128C797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9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C023A74D-0734-112F-F7D5-C3F3D2CD1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1071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197D8BCB-597C-737C-2FFC-82247CA036C4}"/>
              </a:ext>
            </a:extLst>
          </p:cNvPr>
          <p:cNvSpPr txBox="1"/>
          <p:nvPr/>
        </p:nvSpPr>
        <p:spPr>
          <a:xfrm>
            <a:off x="4515715" y="1717160"/>
            <a:ext cx="3160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1F3864"/>
                </a:solidFill>
                <a:latin typeface="Bahnschrift" panose="020B0502040204020203" pitchFamily="34" charset="0"/>
              </a:rPr>
              <a:t>1071 ÇAĞRI TÜRLERİ</a:t>
            </a:r>
            <a:endParaRPr lang="tr-TR" sz="2400" dirty="0"/>
          </a:p>
        </p:txBody>
      </p:sp>
      <p:sp>
        <p:nvSpPr>
          <p:cNvPr id="3" name="İçerik Yer Tutucusu 16">
            <a:extLst>
              <a:ext uri="{FF2B5EF4-FFF2-40B4-BE49-F238E27FC236}">
                <a16:creationId xmlns:a16="http://schemas.microsoft.com/office/drawing/2014/main" id="{9515E70D-EF68-97D8-A8AA-2C4B1DAA7487}"/>
              </a:ext>
            </a:extLst>
          </p:cNvPr>
          <p:cNvSpPr txBox="1">
            <a:spLocks/>
          </p:cNvSpPr>
          <p:nvPr/>
        </p:nvSpPr>
        <p:spPr>
          <a:xfrm>
            <a:off x="4252912" y="2216655"/>
            <a:ext cx="3686175" cy="35491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1800" b="1" dirty="0">
                <a:solidFill>
                  <a:srgbClr val="1B3C6B"/>
                </a:solidFill>
              </a:rPr>
              <a:t>Ar-</a:t>
            </a:r>
            <a:r>
              <a:rPr lang="tr-TR" sz="1800" b="1" dirty="0" err="1">
                <a:solidFill>
                  <a:srgbClr val="1B3C6B"/>
                </a:solidFill>
              </a:rPr>
              <a:t>Ge</a:t>
            </a:r>
            <a:r>
              <a:rPr lang="tr-TR" sz="1800" b="1" dirty="0">
                <a:solidFill>
                  <a:srgbClr val="1B3C6B"/>
                </a:solidFill>
              </a:rPr>
              <a:t> ve Yenilik Projeleri</a:t>
            </a:r>
            <a:r>
              <a:rPr lang="tr-TR" sz="1800" dirty="0">
                <a:solidFill>
                  <a:srgbClr val="1B3C6B"/>
                </a:solidFill>
              </a:rPr>
              <a:t> </a:t>
            </a:r>
          </a:p>
          <a:p>
            <a:r>
              <a:rPr lang="tr-TR" sz="1800" dirty="0"/>
              <a:t>Yeni bir ürün/süreç geliştirmeyi, ticari katma değer yaratmayı hedefler. </a:t>
            </a:r>
          </a:p>
          <a:p>
            <a:r>
              <a:rPr lang="tr-TR" sz="1800" dirty="0"/>
              <a:t>Sadece firmalar (sermaye şirketleri) ana yürütücü olabilir; üniversiteler ve hastaneler ancak bu </a:t>
            </a:r>
            <a:r>
              <a:rPr lang="tr-TR" sz="1800" b="1" dirty="0">
                <a:solidFill>
                  <a:srgbClr val="FF0000"/>
                </a:solidFill>
              </a:rPr>
              <a:t>firmalarla birlikte (ortak) başvuru</a:t>
            </a:r>
            <a:r>
              <a:rPr lang="tr-TR" sz="1800" dirty="0">
                <a:solidFill>
                  <a:srgbClr val="FF0000"/>
                </a:solidFill>
              </a:rPr>
              <a:t> </a:t>
            </a:r>
            <a:r>
              <a:rPr lang="tr-TR" sz="1800" dirty="0"/>
              <a:t>yapabilir.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600" dirty="0">
              <a:latin typeface="Bahnschrift" panose="020B0502040204020203" pitchFamily="34" charset="0"/>
            </a:endParaRPr>
          </a:p>
        </p:txBody>
      </p:sp>
      <p:sp>
        <p:nvSpPr>
          <p:cNvPr id="4" name="İçerik Yer Tutucusu 16">
            <a:extLst>
              <a:ext uri="{FF2B5EF4-FFF2-40B4-BE49-F238E27FC236}">
                <a16:creationId xmlns:a16="http://schemas.microsoft.com/office/drawing/2014/main" id="{7B047C27-195C-9E4A-459C-21DE3E04FC43}"/>
              </a:ext>
            </a:extLst>
          </p:cNvPr>
          <p:cNvSpPr txBox="1">
            <a:spLocks/>
          </p:cNvSpPr>
          <p:nvPr/>
        </p:nvSpPr>
        <p:spPr>
          <a:xfrm>
            <a:off x="8229603" y="2216654"/>
            <a:ext cx="3686175" cy="35491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1800" b="1" dirty="0">
                <a:solidFill>
                  <a:srgbClr val="1B3C6B"/>
                </a:solidFill>
              </a:rPr>
              <a:t>2+2 Projeleri</a:t>
            </a:r>
            <a:r>
              <a:rPr lang="tr-TR" sz="1800" dirty="0">
                <a:solidFill>
                  <a:srgbClr val="1B3C6B"/>
                </a:solidFill>
              </a:rPr>
              <a:t> </a:t>
            </a:r>
          </a:p>
          <a:p>
            <a:r>
              <a:rPr lang="tr-TR" sz="1800" dirty="0"/>
              <a:t>Uluslararası ortaklıklarda spesifik bir yapıdır. </a:t>
            </a:r>
          </a:p>
          <a:p>
            <a:r>
              <a:rPr lang="tr-TR" sz="1800" dirty="0">
                <a:solidFill>
                  <a:srgbClr val="FF0000"/>
                </a:solidFill>
              </a:rPr>
              <a:t>Hem Türkiye'den hem de karşı ülkeden en az bir "Akademi/Kamu" ve en az bir "Özel Sektör (Firma)" kuruluşunun </a:t>
            </a:r>
            <a:r>
              <a:rPr lang="tr-TR" sz="1800" b="1" dirty="0">
                <a:solidFill>
                  <a:srgbClr val="FF0000"/>
                </a:solidFill>
              </a:rPr>
              <a:t>ortak</a:t>
            </a:r>
            <a:r>
              <a:rPr lang="tr-TR" sz="1800" dirty="0">
                <a:solidFill>
                  <a:srgbClr val="FF0000"/>
                </a:solidFill>
              </a:rPr>
              <a:t> başvurusunu gerektirir </a:t>
            </a:r>
            <a:r>
              <a:rPr lang="tr-TR" sz="1800" dirty="0"/>
              <a:t>(2 Türkiye'den + 2 Karşı Ülkeden).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6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4949</TotalTime>
  <Words>1343</Words>
  <Application>Microsoft Office PowerPoint</Application>
  <PresentationFormat>Geniş ekran</PresentationFormat>
  <Paragraphs>201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Bahnschrift</vt:lpstr>
      <vt:lpstr>Calibri</vt:lpstr>
      <vt:lpstr>Calibri Light</vt:lpstr>
      <vt:lpstr>Office Teması</vt:lpstr>
      <vt:lpstr>TÜBİTAK 1071  Uluslararası İşbirliği Projeleri Destek Programı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hilal sansar</dc:creator>
  <cp:lastModifiedBy>YT</cp:lastModifiedBy>
  <cp:revision>47</cp:revision>
  <dcterms:created xsi:type="dcterms:W3CDTF">2024-12-09T09:13:33Z</dcterms:created>
  <dcterms:modified xsi:type="dcterms:W3CDTF">2026-05-25T17:42:56Z</dcterms:modified>
</cp:coreProperties>
</file>