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30" r:id="rId2"/>
    <p:sldId id="331" r:id="rId3"/>
    <p:sldId id="332" r:id="rId4"/>
    <p:sldId id="334" r:id="rId5"/>
    <p:sldId id="377" r:id="rId6"/>
    <p:sldId id="378" r:id="rId7"/>
    <p:sldId id="379" r:id="rId8"/>
    <p:sldId id="380" r:id="rId9"/>
    <p:sldId id="333" r:id="rId10"/>
    <p:sldId id="335" r:id="rId11"/>
    <p:sldId id="311" r:id="rId12"/>
    <p:sldId id="319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C6B"/>
    <a:srgbClr val="FCFCF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Açık Stil 3 - Vurgu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31" autoAdjust="0"/>
    <p:restoredTop sz="94660"/>
  </p:normalViewPr>
  <p:slideViewPr>
    <p:cSldViewPr snapToGrid="0">
      <p:cViewPr varScale="1">
        <p:scale>
          <a:sx n="78" d="100"/>
          <a:sy n="78" d="100"/>
        </p:scale>
        <p:origin x="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9862CA-B458-4F96-A681-8AB52B95E293}" type="doc">
      <dgm:prSet loTypeId="urn:microsoft.com/office/officeart/2008/layout/CircleAccentTimeline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14D190B-0A79-4641-AE56-9DD8FEC2259D}">
      <dgm:prSet/>
      <dgm:spPr/>
      <dgm:t>
        <a:bodyPr/>
        <a:lstStyle/>
        <a:p>
          <a:r>
            <a:rPr lang="tr-TR" b="1" dirty="0"/>
            <a:t>1.  2210 Programı Nedir?</a:t>
          </a:r>
          <a:endParaRPr lang="tr-TR" dirty="0"/>
        </a:p>
      </dgm:t>
    </dgm:pt>
    <dgm:pt modelId="{2776F9EC-280F-4476-902B-7F46DD1F84A3}" type="parTrans" cxnId="{3A864CD2-0650-45DD-9054-745D4FF54C74}">
      <dgm:prSet/>
      <dgm:spPr/>
      <dgm:t>
        <a:bodyPr/>
        <a:lstStyle/>
        <a:p>
          <a:endParaRPr lang="tr-TR"/>
        </a:p>
      </dgm:t>
    </dgm:pt>
    <dgm:pt modelId="{660A85EE-CB6D-48FC-9CD1-EE65AE99488E}" type="sibTrans" cxnId="{3A864CD2-0650-45DD-9054-745D4FF54C74}">
      <dgm:prSet/>
      <dgm:spPr/>
      <dgm:t>
        <a:bodyPr/>
        <a:lstStyle/>
        <a:p>
          <a:endParaRPr lang="tr-TR"/>
        </a:p>
      </dgm:t>
    </dgm:pt>
    <dgm:pt modelId="{170AB4BB-0C2C-4B24-80C8-D5A2F9B080AF}">
      <dgm:prSet/>
      <dgm:spPr/>
      <dgm:t>
        <a:bodyPr/>
        <a:lstStyle/>
        <a:p>
          <a:r>
            <a:rPr lang="tr-TR" b="1" dirty="0"/>
            <a:t>2.  2210-A Genel Yurt İçi Yüksek Lisans Burs Programı</a:t>
          </a:r>
        </a:p>
        <a:p>
          <a:endParaRPr lang="tr-TR" dirty="0"/>
        </a:p>
      </dgm:t>
    </dgm:pt>
    <dgm:pt modelId="{7278A1D5-6936-4484-BD1F-EF2BCA379762}" type="parTrans" cxnId="{BF9FD134-C04A-4025-A1C2-59E2C7DD589A}">
      <dgm:prSet/>
      <dgm:spPr/>
      <dgm:t>
        <a:bodyPr/>
        <a:lstStyle/>
        <a:p>
          <a:endParaRPr lang="tr-TR"/>
        </a:p>
      </dgm:t>
    </dgm:pt>
    <dgm:pt modelId="{3CACF60F-AD45-4284-B9BC-80F3B281C98B}" type="sibTrans" cxnId="{BF9FD134-C04A-4025-A1C2-59E2C7DD589A}">
      <dgm:prSet/>
      <dgm:spPr/>
      <dgm:t>
        <a:bodyPr/>
        <a:lstStyle/>
        <a:p>
          <a:endParaRPr lang="tr-TR"/>
        </a:p>
      </dgm:t>
    </dgm:pt>
    <dgm:pt modelId="{4D82C98E-AA8F-4890-8709-DBF4295EEA24}">
      <dgm:prSet/>
      <dgm:spPr/>
      <dgm:t>
        <a:bodyPr/>
        <a:lstStyle/>
        <a:p>
          <a:r>
            <a:rPr lang="tr-TR" b="1" dirty="0"/>
            <a:t>3.  2210-C Öncelikli Alanlara Yönelik Yüksek Lisans Burs Programı</a:t>
          </a:r>
        </a:p>
      </dgm:t>
    </dgm:pt>
    <dgm:pt modelId="{B97AB11B-FACE-4A7C-8128-806B98A6C1A6}" type="parTrans" cxnId="{7AF5F924-A122-45BA-A0DE-9C186E20D1FF}">
      <dgm:prSet/>
      <dgm:spPr/>
      <dgm:t>
        <a:bodyPr/>
        <a:lstStyle/>
        <a:p>
          <a:endParaRPr lang="tr-TR"/>
        </a:p>
      </dgm:t>
    </dgm:pt>
    <dgm:pt modelId="{A68B6918-150B-47EA-8057-984378501D45}" type="sibTrans" cxnId="{7AF5F924-A122-45BA-A0DE-9C186E20D1FF}">
      <dgm:prSet/>
      <dgm:spPr/>
      <dgm:t>
        <a:bodyPr/>
        <a:lstStyle/>
        <a:p>
          <a:endParaRPr lang="tr-TR"/>
        </a:p>
      </dgm:t>
    </dgm:pt>
    <dgm:pt modelId="{B9E366F7-3E2D-4876-88B0-EF359CC456F4}">
      <dgm:prSet/>
      <dgm:spPr/>
      <dgm:t>
        <a:bodyPr/>
        <a:lstStyle/>
        <a:p>
          <a:r>
            <a:rPr lang="tr-TR" b="1" dirty="0"/>
            <a:t>4.  2210-D Sanayiye Yönelik Yüksek Lisans Burs Programı</a:t>
          </a:r>
        </a:p>
      </dgm:t>
    </dgm:pt>
    <dgm:pt modelId="{E11EC914-EF83-470D-9EAB-24C11614EC43}" type="parTrans" cxnId="{4832EF31-E017-4C1E-9549-1C8BA9020C2F}">
      <dgm:prSet/>
      <dgm:spPr/>
      <dgm:t>
        <a:bodyPr/>
        <a:lstStyle/>
        <a:p>
          <a:endParaRPr lang="tr-TR"/>
        </a:p>
      </dgm:t>
    </dgm:pt>
    <dgm:pt modelId="{54DE1E64-234C-423A-89B6-040F8FE9CBEB}" type="sibTrans" cxnId="{4832EF31-E017-4C1E-9549-1C8BA9020C2F}">
      <dgm:prSet/>
      <dgm:spPr/>
      <dgm:t>
        <a:bodyPr/>
        <a:lstStyle/>
        <a:p>
          <a:endParaRPr lang="tr-TR"/>
        </a:p>
      </dgm:t>
    </dgm:pt>
    <dgm:pt modelId="{CE5BB7B7-CD81-41CE-AF0B-35773E75CFAE}">
      <dgm:prSet/>
      <dgm:spPr/>
      <dgm:t>
        <a:bodyPr/>
        <a:lstStyle/>
        <a:p>
          <a:r>
            <a:rPr lang="tr-TR" b="1" dirty="0"/>
            <a:t>5.  2210-E Doğrudan Yüksek Lisans Burs Programı</a:t>
          </a:r>
        </a:p>
      </dgm:t>
    </dgm:pt>
    <dgm:pt modelId="{EBBFE6F6-8A65-4FF2-AD98-AF1F63A55A22}" type="parTrans" cxnId="{98E5B0C3-1D7A-4DF9-9373-468586FBA8FA}">
      <dgm:prSet/>
      <dgm:spPr/>
      <dgm:t>
        <a:bodyPr/>
        <a:lstStyle/>
        <a:p>
          <a:endParaRPr lang="tr-TR"/>
        </a:p>
      </dgm:t>
    </dgm:pt>
    <dgm:pt modelId="{3093262E-47FD-45EB-B5B0-D34C6D1ABC54}" type="sibTrans" cxnId="{98E5B0C3-1D7A-4DF9-9373-468586FBA8FA}">
      <dgm:prSet/>
      <dgm:spPr/>
      <dgm:t>
        <a:bodyPr/>
        <a:lstStyle/>
        <a:p>
          <a:endParaRPr lang="tr-TR"/>
        </a:p>
      </dgm:t>
    </dgm:pt>
    <dgm:pt modelId="{3D84B375-B330-4286-AE31-C8E53DC3C3F3}">
      <dgm:prSet/>
      <dgm:spPr/>
      <dgm:t>
        <a:bodyPr/>
        <a:lstStyle/>
        <a:p>
          <a:r>
            <a:rPr lang="tr-TR" b="1" dirty="0"/>
            <a:t>6.  Burs Süresi ve Miktarları</a:t>
          </a:r>
          <a:endParaRPr lang="tr-TR" dirty="0"/>
        </a:p>
      </dgm:t>
    </dgm:pt>
    <dgm:pt modelId="{36959E1D-2299-49B2-8B5F-04CCEC05B623}" type="parTrans" cxnId="{A7FD71E7-BEED-4E59-A62A-E3B95695D3EB}">
      <dgm:prSet/>
      <dgm:spPr/>
      <dgm:t>
        <a:bodyPr/>
        <a:lstStyle/>
        <a:p>
          <a:endParaRPr lang="tr-TR"/>
        </a:p>
      </dgm:t>
    </dgm:pt>
    <dgm:pt modelId="{C5A4A6F3-7889-4F48-A664-BF207D19BF1D}" type="sibTrans" cxnId="{A7FD71E7-BEED-4E59-A62A-E3B95695D3EB}">
      <dgm:prSet/>
      <dgm:spPr/>
      <dgm:t>
        <a:bodyPr/>
        <a:lstStyle/>
        <a:p>
          <a:endParaRPr lang="tr-TR"/>
        </a:p>
      </dgm:t>
    </dgm:pt>
    <dgm:pt modelId="{1609940A-5F3F-4E76-8345-4EAC8039F28E}">
      <dgm:prSet/>
      <dgm:spPr/>
      <dgm:t>
        <a:bodyPr/>
        <a:lstStyle/>
        <a:p>
          <a:r>
            <a:rPr lang="tr-TR" b="1" dirty="0"/>
            <a:t>8.  Son Kontrol Listesi ve İletişim</a:t>
          </a:r>
          <a:endParaRPr lang="tr-TR" dirty="0"/>
        </a:p>
      </dgm:t>
    </dgm:pt>
    <dgm:pt modelId="{0B672F4F-E523-42A5-8EE1-FCDCA9B0763A}" type="parTrans" cxnId="{7FD90976-DB2F-47E3-B3BE-23508A118616}">
      <dgm:prSet/>
      <dgm:spPr/>
      <dgm:t>
        <a:bodyPr/>
        <a:lstStyle/>
        <a:p>
          <a:endParaRPr lang="tr-TR"/>
        </a:p>
      </dgm:t>
    </dgm:pt>
    <dgm:pt modelId="{E1FB8BA2-B043-4B13-AD70-029044BC2076}" type="sibTrans" cxnId="{7FD90976-DB2F-47E3-B3BE-23508A118616}">
      <dgm:prSet/>
      <dgm:spPr/>
      <dgm:t>
        <a:bodyPr/>
        <a:lstStyle/>
        <a:p>
          <a:endParaRPr lang="tr-TR"/>
        </a:p>
      </dgm:t>
    </dgm:pt>
    <dgm:pt modelId="{7F33DB0E-FE55-41DA-8E01-659F731AAA80}">
      <dgm:prSet custT="1"/>
      <dgm:spPr/>
      <dgm:t>
        <a:bodyPr/>
        <a:lstStyle/>
        <a:p>
          <a:r>
            <a:rPr lang="tr-TR" sz="11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7. Değerlendirme Kriterleri</a:t>
          </a:r>
        </a:p>
      </dgm:t>
    </dgm:pt>
    <dgm:pt modelId="{EF194389-BA3A-4FC4-AF9A-811B266EB060}" type="parTrans" cxnId="{9D4E75B2-8BF4-4D3F-A032-B856D5E46BE0}">
      <dgm:prSet/>
      <dgm:spPr/>
      <dgm:t>
        <a:bodyPr/>
        <a:lstStyle/>
        <a:p>
          <a:endParaRPr lang="tr-TR"/>
        </a:p>
      </dgm:t>
    </dgm:pt>
    <dgm:pt modelId="{7D206817-A08F-4FC1-9F3F-1FADB734FCC0}" type="sibTrans" cxnId="{9D4E75B2-8BF4-4D3F-A032-B856D5E46BE0}">
      <dgm:prSet/>
      <dgm:spPr/>
      <dgm:t>
        <a:bodyPr/>
        <a:lstStyle/>
        <a:p>
          <a:endParaRPr lang="tr-TR"/>
        </a:p>
      </dgm:t>
    </dgm:pt>
    <dgm:pt modelId="{FB2F065A-8E4B-4CBF-9F15-657C83712D0E}" type="pres">
      <dgm:prSet presAssocID="{159862CA-B458-4F96-A681-8AB52B95E293}" presName="Name0" presStyleCnt="0">
        <dgm:presLayoutVars>
          <dgm:dir/>
        </dgm:presLayoutVars>
      </dgm:prSet>
      <dgm:spPr/>
    </dgm:pt>
    <dgm:pt modelId="{CC5EDA52-DC51-4A83-8EB1-8A13D6F9D586}" type="pres">
      <dgm:prSet presAssocID="{514D190B-0A79-4641-AE56-9DD8FEC2259D}" presName="parComposite" presStyleCnt="0"/>
      <dgm:spPr/>
    </dgm:pt>
    <dgm:pt modelId="{89C544DF-ED46-4ABE-BC23-B6BD8985FF53}" type="pres">
      <dgm:prSet presAssocID="{514D190B-0A79-4641-AE56-9DD8FEC2259D}" presName="parBigCircle" presStyleLbl="node0" presStyleIdx="0" presStyleCnt="8"/>
      <dgm:spPr/>
    </dgm:pt>
    <dgm:pt modelId="{BE7D6B5F-9E0B-446F-8233-55F2B6E06CFD}" type="pres">
      <dgm:prSet presAssocID="{514D190B-0A79-4641-AE56-9DD8FEC2259D}" presName="parTx" presStyleLbl="revTx" presStyleIdx="0" presStyleCnt="8"/>
      <dgm:spPr/>
    </dgm:pt>
    <dgm:pt modelId="{47D7C155-060D-4BBE-9837-4CDFDA275127}" type="pres">
      <dgm:prSet presAssocID="{514D190B-0A79-4641-AE56-9DD8FEC2259D}" presName="bSpace" presStyleCnt="0"/>
      <dgm:spPr/>
    </dgm:pt>
    <dgm:pt modelId="{97AFD3BF-7FD1-47EA-AACE-3839340EA8C2}" type="pres">
      <dgm:prSet presAssocID="{514D190B-0A79-4641-AE56-9DD8FEC2259D}" presName="parBackupNorm" presStyleCnt="0"/>
      <dgm:spPr/>
    </dgm:pt>
    <dgm:pt modelId="{2F63A3DB-6224-40FE-9D66-FE75A4C41FBC}" type="pres">
      <dgm:prSet presAssocID="{660A85EE-CB6D-48FC-9CD1-EE65AE99488E}" presName="parSpace" presStyleCnt="0"/>
      <dgm:spPr/>
    </dgm:pt>
    <dgm:pt modelId="{9A005BEB-8D38-4701-AA6D-3528EEF5ECD2}" type="pres">
      <dgm:prSet presAssocID="{170AB4BB-0C2C-4B24-80C8-D5A2F9B080AF}" presName="parComposite" presStyleCnt="0"/>
      <dgm:spPr/>
    </dgm:pt>
    <dgm:pt modelId="{B7146702-1030-4EBC-8E62-14A8363D5C50}" type="pres">
      <dgm:prSet presAssocID="{170AB4BB-0C2C-4B24-80C8-D5A2F9B080AF}" presName="parBigCircle" presStyleLbl="node0" presStyleIdx="1" presStyleCnt="8"/>
      <dgm:spPr/>
    </dgm:pt>
    <dgm:pt modelId="{F4A055B9-3AA8-47EE-9CB6-7CCC3FBD681C}" type="pres">
      <dgm:prSet presAssocID="{170AB4BB-0C2C-4B24-80C8-D5A2F9B080AF}" presName="parTx" presStyleLbl="revTx" presStyleIdx="1" presStyleCnt="8"/>
      <dgm:spPr/>
    </dgm:pt>
    <dgm:pt modelId="{00ADBEAE-69F5-4971-87F9-37B6CFA6BA65}" type="pres">
      <dgm:prSet presAssocID="{170AB4BB-0C2C-4B24-80C8-D5A2F9B080AF}" presName="bSpace" presStyleCnt="0"/>
      <dgm:spPr/>
    </dgm:pt>
    <dgm:pt modelId="{14F31CB0-1DE3-412E-9624-5BBA7F1015A3}" type="pres">
      <dgm:prSet presAssocID="{170AB4BB-0C2C-4B24-80C8-D5A2F9B080AF}" presName="parBackupNorm" presStyleCnt="0"/>
      <dgm:spPr/>
    </dgm:pt>
    <dgm:pt modelId="{9AC8F018-8361-4913-91EA-02509A7AFEB3}" type="pres">
      <dgm:prSet presAssocID="{3CACF60F-AD45-4284-B9BC-80F3B281C98B}" presName="parSpace" presStyleCnt="0"/>
      <dgm:spPr/>
    </dgm:pt>
    <dgm:pt modelId="{6E6B9C5A-823D-4299-8773-C1AB7D5778E0}" type="pres">
      <dgm:prSet presAssocID="{4D82C98E-AA8F-4890-8709-DBF4295EEA24}" presName="parComposite" presStyleCnt="0"/>
      <dgm:spPr/>
    </dgm:pt>
    <dgm:pt modelId="{4C700D04-814E-4240-AA0D-6939E367D527}" type="pres">
      <dgm:prSet presAssocID="{4D82C98E-AA8F-4890-8709-DBF4295EEA24}" presName="parBigCircle" presStyleLbl="node0" presStyleIdx="2" presStyleCnt="8"/>
      <dgm:spPr/>
    </dgm:pt>
    <dgm:pt modelId="{92747CC0-9832-45B6-BC4D-68003CB472CA}" type="pres">
      <dgm:prSet presAssocID="{4D82C98E-AA8F-4890-8709-DBF4295EEA24}" presName="parTx" presStyleLbl="revTx" presStyleIdx="2" presStyleCnt="8"/>
      <dgm:spPr/>
    </dgm:pt>
    <dgm:pt modelId="{3B634F6E-36C2-4F41-B22E-122E4781466B}" type="pres">
      <dgm:prSet presAssocID="{4D82C98E-AA8F-4890-8709-DBF4295EEA24}" presName="bSpace" presStyleCnt="0"/>
      <dgm:spPr/>
    </dgm:pt>
    <dgm:pt modelId="{5E029F0C-8879-4F80-B29C-C4932D4326CB}" type="pres">
      <dgm:prSet presAssocID="{4D82C98E-AA8F-4890-8709-DBF4295EEA24}" presName="parBackupNorm" presStyleCnt="0"/>
      <dgm:spPr/>
    </dgm:pt>
    <dgm:pt modelId="{2B6DC563-B9BE-4677-900F-16BBF4FCB79F}" type="pres">
      <dgm:prSet presAssocID="{A68B6918-150B-47EA-8057-984378501D45}" presName="parSpace" presStyleCnt="0"/>
      <dgm:spPr/>
    </dgm:pt>
    <dgm:pt modelId="{92989193-7711-45D2-B163-EC48FE0924F1}" type="pres">
      <dgm:prSet presAssocID="{B9E366F7-3E2D-4876-88B0-EF359CC456F4}" presName="parComposite" presStyleCnt="0"/>
      <dgm:spPr/>
    </dgm:pt>
    <dgm:pt modelId="{5B3E01DC-F074-44F3-B570-6134A976222C}" type="pres">
      <dgm:prSet presAssocID="{B9E366F7-3E2D-4876-88B0-EF359CC456F4}" presName="parBigCircle" presStyleLbl="node0" presStyleIdx="3" presStyleCnt="8"/>
      <dgm:spPr/>
    </dgm:pt>
    <dgm:pt modelId="{8B102EE2-D75B-4CF4-A73C-87DB143C3B84}" type="pres">
      <dgm:prSet presAssocID="{B9E366F7-3E2D-4876-88B0-EF359CC456F4}" presName="parTx" presStyleLbl="revTx" presStyleIdx="3" presStyleCnt="8"/>
      <dgm:spPr/>
    </dgm:pt>
    <dgm:pt modelId="{1A42733F-27B4-464C-B42F-5BE9EB76EE93}" type="pres">
      <dgm:prSet presAssocID="{B9E366F7-3E2D-4876-88B0-EF359CC456F4}" presName="bSpace" presStyleCnt="0"/>
      <dgm:spPr/>
    </dgm:pt>
    <dgm:pt modelId="{D0BAB289-60AB-47C7-9EFD-5F959F18EE19}" type="pres">
      <dgm:prSet presAssocID="{B9E366F7-3E2D-4876-88B0-EF359CC456F4}" presName="parBackupNorm" presStyleCnt="0"/>
      <dgm:spPr/>
    </dgm:pt>
    <dgm:pt modelId="{DF13EDF7-8AA6-4ACC-AB13-D76A2D573B65}" type="pres">
      <dgm:prSet presAssocID="{54DE1E64-234C-423A-89B6-040F8FE9CBEB}" presName="parSpace" presStyleCnt="0"/>
      <dgm:spPr/>
    </dgm:pt>
    <dgm:pt modelId="{7C7B4B2F-0762-4FBC-B66C-1D6774405F2F}" type="pres">
      <dgm:prSet presAssocID="{CE5BB7B7-CD81-41CE-AF0B-35773E75CFAE}" presName="parComposite" presStyleCnt="0"/>
      <dgm:spPr/>
    </dgm:pt>
    <dgm:pt modelId="{3C388070-DE43-43DC-AB61-D2266FC30933}" type="pres">
      <dgm:prSet presAssocID="{CE5BB7B7-CD81-41CE-AF0B-35773E75CFAE}" presName="parBigCircle" presStyleLbl="node0" presStyleIdx="4" presStyleCnt="8"/>
      <dgm:spPr/>
    </dgm:pt>
    <dgm:pt modelId="{E3D35DAB-37EC-45CE-B550-99AB8274D6D3}" type="pres">
      <dgm:prSet presAssocID="{CE5BB7B7-CD81-41CE-AF0B-35773E75CFAE}" presName="parTx" presStyleLbl="revTx" presStyleIdx="4" presStyleCnt="8"/>
      <dgm:spPr/>
    </dgm:pt>
    <dgm:pt modelId="{FC2E73D0-A307-4C71-979C-84AC513AF611}" type="pres">
      <dgm:prSet presAssocID="{CE5BB7B7-CD81-41CE-AF0B-35773E75CFAE}" presName="bSpace" presStyleCnt="0"/>
      <dgm:spPr/>
    </dgm:pt>
    <dgm:pt modelId="{9FABCB83-C98A-4989-B31B-D71855C60133}" type="pres">
      <dgm:prSet presAssocID="{CE5BB7B7-CD81-41CE-AF0B-35773E75CFAE}" presName="parBackupNorm" presStyleCnt="0"/>
      <dgm:spPr/>
    </dgm:pt>
    <dgm:pt modelId="{7DAFC8B4-A89A-49A9-BE06-15390F62F5B9}" type="pres">
      <dgm:prSet presAssocID="{3093262E-47FD-45EB-B5B0-D34C6D1ABC54}" presName="parSpace" presStyleCnt="0"/>
      <dgm:spPr/>
    </dgm:pt>
    <dgm:pt modelId="{AA048400-431D-4FC3-8D19-110D24572AAD}" type="pres">
      <dgm:prSet presAssocID="{3D84B375-B330-4286-AE31-C8E53DC3C3F3}" presName="parComposite" presStyleCnt="0"/>
      <dgm:spPr/>
    </dgm:pt>
    <dgm:pt modelId="{150BFA47-A724-4589-9403-3149EAF546CF}" type="pres">
      <dgm:prSet presAssocID="{3D84B375-B330-4286-AE31-C8E53DC3C3F3}" presName="parBigCircle" presStyleLbl="node0" presStyleIdx="5" presStyleCnt="8"/>
      <dgm:spPr/>
    </dgm:pt>
    <dgm:pt modelId="{1D265D8B-92E7-40CC-8B93-E8A293B60879}" type="pres">
      <dgm:prSet presAssocID="{3D84B375-B330-4286-AE31-C8E53DC3C3F3}" presName="parTx" presStyleLbl="revTx" presStyleIdx="5" presStyleCnt="8"/>
      <dgm:spPr/>
    </dgm:pt>
    <dgm:pt modelId="{BA642457-331B-49F2-B2A8-6401C96EDA82}" type="pres">
      <dgm:prSet presAssocID="{3D84B375-B330-4286-AE31-C8E53DC3C3F3}" presName="bSpace" presStyleCnt="0"/>
      <dgm:spPr/>
    </dgm:pt>
    <dgm:pt modelId="{01352706-2E8A-4F6F-9BB9-5E6B616B244C}" type="pres">
      <dgm:prSet presAssocID="{3D84B375-B330-4286-AE31-C8E53DC3C3F3}" presName="parBackupNorm" presStyleCnt="0"/>
      <dgm:spPr/>
    </dgm:pt>
    <dgm:pt modelId="{EF4F3246-27B9-49AE-8C2B-8BC0545800D6}" type="pres">
      <dgm:prSet presAssocID="{C5A4A6F3-7889-4F48-A664-BF207D19BF1D}" presName="parSpace" presStyleCnt="0"/>
      <dgm:spPr/>
    </dgm:pt>
    <dgm:pt modelId="{F84A30A7-F339-4575-8C43-31F10128EFB1}" type="pres">
      <dgm:prSet presAssocID="{7F33DB0E-FE55-41DA-8E01-659F731AAA80}" presName="parComposite" presStyleCnt="0"/>
      <dgm:spPr/>
    </dgm:pt>
    <dgm:pt modelId="{A695FA83-6B9D-4DB9-B9A7-53CCA1CEABF3}" type="pres">
      <dgm:prSet presAssocID="{7F33DB0E-FE55-41DA-8E01-659F731AAA80}" presName="parBigCircle" presStyleLbl="node0" presStyleIdx="6" presStyleCnt="8"/>
      <dgm:spPr/>
    </dgm:pt>
    <dgm:pt modelId="{3E690386-C526-4986-A9E7-74CD1E20A28E}" type="pres">
      <dgm:prSet presAssocID="{7F33DB0E-FE55-41DA-8E01-659F731AAA80}" presName="parTx" presStyleLbl="revTx" presStyleIdx="6" presStyleCnt="8"/>
      <dgm:spPr/>
    </dgm:pt>
    <dgm:pt modelId="{6A9F4F90-4A43-4FE4-9972-E3894F5CA146}" type="pres">
      <dgm:prSet presAssocID="{7F33DB0E-FE55-41DA-8E01-659F731AAA80}" presName="bSpace" presStyleCnt="0"/>
      <dgm:spPr/>
    </dgm:pt>
    <dgm:pt modelId="{FD25207D-C6D5-4A56-BB1D-CE5EB41FC380}" type="pres">
      <dgm:prSet presAssocID="{7F33DB0E-FE55-41DA-8E01-659F731AAA80}" presName="parBackupNorm" presStyleCnt="0"/>
      <dgm:spPr/>
    </dgm:pt>
    <dgm:pt modelId="{F4AF0D38-C639-4279-939B-C75CE7CE27C4}" type="pres">
      <dgm:prSet presAssocID="{7D206817-A08F-4FC1-9F3F-1FADB734FCC0}" presName="parSpace" presStyleCnt="0"/>
      <dgm:spPr/>
    </dgm:pt>
    <dgm:pt modelId="{71F9C016-7E5D-4846-A808-6365BAF61BD4}" type="pres">
      <dgm:prSet presAssocID="{1609940A-5F3F-4E76-8345-4EAC8039F28E}" presName="parComposite" presStyleCnt="0"/>
      <dgm:spPr/>
    </dgm:pt>
    <dgm:pt modelId="{AEF6AE88-60F7-4056-9BA9-39073016EB42}" type="pres">
      <dgm:prSet presAssocID="{1609940A-5F3F-4E76-8345-4EAC8039F28E}" presName="parBigCircle" presStyleLbl="node0" presStyleIdx="7" presStyleCnt="8"/>
      <dgm:spPr/>
    </dgm:pt>
    <dgm:pt modelId="{1061CBCD-20C6-475E-A3FF-7286C405A7BD}" type="pres">
      <dgm:prSet presAssocID="{1609940A-5F3F-4E76-8345-4EAC8039F28E}" presName="parTx" presStyleLbl="revTx" presStyleIdx="7" presStyleCnt="8"/>
      <dgm:spPr/>
    </dgm:pt>
    <dgm:pt modelId="{7785DF3D-6601-4383-8CF6-9D3B98CF847D}" type="pres">
      <dgm:prSet presAssocID="{1609940A-5F3F-4E76-8345-4EAC8039F28E}" presName="bSpace" presStyleCnt="0"/>
      <dgm:spPr/>
    </dgm:pt>
    <dgm:pt modelId="{D58C647A-7C8C-42E8-AB00-146D52A5CA4C}" type="pres">
      <dgm:prSet presAssocID="{1609940A-5F3F-4E76-8345-4EAC8039F28E}" presName="parBackupNorm" presStyleCnt="0"/>
      <dgm:spPr/>
    </dgm:pt>
    <dgm:pt modelId="{80C4AC78-56F2-4E93-9EE6-493E142ABA60}" type="pres">
      <dgm:prSet presAssocID="{E1FB8BA2-B043-4B13-AD70-029044BC2076}" presName="parSpace" presStyleCnt="0"/>
      <dgm:spPr/>
    </dgm:pt>
  </dgm:ptLst>
  <dgm:cxnLst>
    <dgm:cxn modelId="{74CAEE10-1573-4BD4-91DB-45942054931B}" type="presOf" srcId="{159862CA-B458-4F96-A681-8AB52B95E293}" destId="{FB2F065A-8E4B-4CBF-9F15-657C83712D0E}" srcOrd="0" destOrd="0" presId="urn:microsoft.com/office/officeart/2008/layout/CircleAccentTimeline"/>
    <dgm:cxn modelId="{7AF5F924-A122-45BA-A0DE-9C186E20D1FF}" srcId="{159862CA-B458-4F96-A681-8AB52B95E293}" destId="{4D82C98E-AA8F-4890-8709-DBF4295EEA24}" srcOrd="2" destOrd="0" parTransId="{B97AB11B-FACE-4A7C-8128-806B98A6C1A6}" sibTransId="{A68B6918-150B-47EA-8057-984378501D45}"/>
    <dgm:cxn modelId="{3ADB202C-DD02-4F43-9B9B-C0A630E56F25}" type="presOf" srcId="{514D190B-0A79-4641-AE56-9DD8FEC2259D}" destId="{BE7D6B5F-9E0B-446F-8233-55F2B6E06CFD}" srcOrd="0" destOrd="0" presId="urn:microsoft.com/office/officeart/2008/layout/CircleAccentTimeline"/>
    <dgm:cxn modelId="{4832EF31-E017-4C1E-9549-1C8BA9020C2F}" srcId="{159862CA-B458-4F96-A681-8AB52B95E293}" destId="{B9E366F7-3E2D-4876-88B0-EF359CC456F4}" srcOrd="3" destOrd="0" parTransId="{E11EC914-EF83-470D-9EAB-24C11614EC43}" sibTransId="{54DE1E64-234C-423A-89B6-040F8FE9CBEB}"/>
    <dgm:cxn modelId="{BF9FD134-C04A-4025-A1C2-59E2C7DD589A}" srcId="{159862CA-B458-4F96-A681-8AB52B95E293}" destId="{170AB4BB-0C2C-4B24-80C8-D5A2F9B080AF}" srcOrd="1" destOrd="0" parTransId="{7278A1D5-6936-4484-BD1F-EF2BCA379762}" sibTransId="{3CACF60F-AD45-4284-B9BC-80F3B281C98B}"/>
    <dgm:cxn modelId="{B082BC5B-E2D2-4DF9-B499-4C8E4B799E21}" type="presOf" srcId="{1609940A-5F3F-4E76-8345-4EAC8039F28E}" destId="{1061CBCD-20C6-475E-A3FF-7286C405A7BD}" srcOrd="0" destOrd="0" presId="urn:microsoft.com/office/officeart/2008/layout/CircleAccentTimeline"/>
    <dgm:cxn modelId="{7FD90976-DB2F-47E3-B3BE-23508A118616}" srcId="{159862CA-B458-4F96-A681-8AB52B95E293}" destId="{1609940A-5F3F-4E76-8345-4EAC8039F28E}" srcOrd="7" destOrd="0" parTransId="{0B672F4F-E523-42A5-8EE1-FCDCA9B0763A}" sibTransId="{E1FB8BA2-B043-4B13-AD70-029044BC2076}"/>
    <dgm:cxn modelId="{F4E59B91-48FE-426B-BD00-632C47C8BFDE}" type="presOf" srcId="{B9E366F7-3E2D-4876-88B0-EF359CC456F4}" destId="{8B102EE2-D75B-4CF4-A73C-87DB143C3B84}" srcOrd="0" destOrd="0" presId="urn:microsoft.com/office/officeart/2008/layout/CircleAccentTimeline"/>
    <dgm:cxn modelId="{ABA75098-79E6-4C10-86F9-C649C7BAFBB3}" type="presOf" srcId="{CE5BB7B7-CD81-41CE-AF0B-35773E75CFAE}" destId="{E3D35DAB-37EC-45CE-B550-99AB8274D6D3}" srcOrd="0" destOrd="0" presId="urn:microsoft.com/office/officeart/2008/layout/CircleAccentTimeline"/>
    <dgm:cxn modelId="{18297CA9-131D-4ECA-90D8-6C059E97CB52}" type="presOf" srcId="{170AB4BB-0C2C-4B24-80C8-D5A2F9B080AF}" destId="{F4A055B9-3AA8-47EE-9CB6-7CCC3FBD681C}" srcOrd="0" destOrd="0" presId="urn:microsoft.com/office/officeart/2008/layout/CircleAccentTimeline"/>
    <dgm:cxn modelId="{9D4E75B2-8BF4-4D3F-A032-B856D5E46BE0}" srcId="{159862CA-B458-4F96-A681-8AB52B95E293}" destId="{7F33DB0E-FE55-41DA-8E01-659F731AAA80}" srcOrd="6" destOrd="0" parTransId="{EF194389-BA3A-4FC4-AF9A-811B266EB060}" sibTransId="{7D206817-A08F-4FC1-9F3F-1FADB734FCC0}"/>
    <dgm:cxn modelId="{98E5B0C3-1D7A-4DF9-9373-468586FBA8FA}" srcId="{159862CA-B458-4F96-A681-8AB52B95E293}" destId="{CE5BB7B7-CD81-41CE-AF0B-35773E75CFAE}" srcOrd="4" destOrd="0" parTransId="{EBBFE6F6-8A65-4FF2-AD98-AF1F63A55A22}" sibTransId="{3093262E-47FD-45EB-B5B0-D34C6D1ABC54}"/>
    <dgm:cxn modelId="{DC2CB1C8-DA47-43D5-9E57-7F3E4ACF0B06}" type="presOf" srcId="{3D84B375-B330-4286-AE31-C8E53DC3C3F3}" destId="{1D265D8B-92E7-40CC-8B93-E8A293B60879}" srcOrd="0" destOrd="0" presId="urn:microsoft.com/office/officeart/2008/layout/CircleAccentTimeline"/>
    <dgm:cxn modelId="{3A864CD2-0650-45DD-9054-745D4FF54C74}" srcId="{159862CA-B458-4F96-A681-8AB52B95E293}" destId="{514D190B-0A79-4641-AE56-9DD8FEC2259D}" srcOrd="0" destOrd="0" parTransId="{2776F9EC-280F-4476-902B-7F46DD1F84A3}" sibTransId="{660A85EE-CB6D-48FC-9CD1-EE65AE99488E}"/>
    <dgm:cxn modelId="{A971AAD5-97C7-4F51-910E-ADC2B1122932}" type="presOf" srcId="{4D82C98E-AA8F-4890-8709-DBF4295EEA24}" destId="{92747CC0-9832-45B6-BC4D-68003CB472CA}" srcOrd="0" destOrd="0" presId="urn:microsoft.com/office/officeart/2008/layout/CircleAccentTimeline"/>
    <dgm:cxn modelId="{A7FD71E7-BEED-4E59-A62A-E3B95695D3EB}" srcId="{159862CA-B458-4F96-A681-8AB52B95E293}" destId="{3D84B375-B330-4286-AE31-C8E53DC3C3F3}" srcOrd="5" destOrd="0" parTransId="{36959E1D-2299-49B2-8B5F-04CCEC05B623}" sibTransId="{C5A4A6F3-7889-4F48-A664-BF207D19BF1D}"/>
    <dgm:cxn modelId="{E2894BFA-8BB3-4A49-9701-FC916C13E291}" type="presOf" srcId="{7F33DB0E-FE55-41DA-8E01-659F731AAA80}" destId="{3E690386-C526-4986-A9E7-74CD1E20A28E}" srcOrd="0" destOrd="0" presId="urn:microsoft.com/office/officeart/2008/layout/CircleAccentTimeline"/>
    <dgm:cxn modelId="{00B8C807-5D8D-43B0-93E0-E87822B6D531}" type="presParOf" srcId="{FB2F065A-8E4B-4CBF-9F15-657C83712D0E}" destId="{CC5EDA52-DC51-4A83-8EB1-8A13D6F9D586}" srcOrd="0" destOrd="0" presId="urn:microsoft.com/office/officeart/2008/layout/CircleAccentTimeline"/>
    <dgm:cxn modelId="{2D850A13-65D7-4621-9DC0-8D32FEDF2338}" type="presParOf" srcId="{CC5EDA52-DC51-4A83-8EB1-8A13D6F9D586}" destId="{89C544DF-ED46-4ABE-BC23-B6BD8985FF53}" srcOrd="0" destOrd="0" presId="urn:microsoft.com/office/officeart/2008/layout/CircleAccentTimeline"/>
    <dgm:cxn modelId="{962B1451-6018-4E60-9C75-D6A4C8A830A9}" type="presParOf" srcId="{CC5EDA52-DC51-4A83-8EB1-8A13D6F9D586}" destId="{BE7D6B5F-9E0B-446F-8233-55F2B6E06CFD}" srcOrd="1" destOrd="0" presId="urn:microsoft.com/office/officeart/2008/layout/CircleAccentTimeline"/>
    <dgm:cxn modelId="{AC8D7CAD-EBB1-4D06-9B04-CD43153A4053}" type="presParOf" srcId="{CC5EDA52-DC51-4A83-8EB1-8A13D6F9D586}" destId="{47D7C155-060D-4BBE-9837-4CDFDA275127}" srcOrd="2" destOrd="0" presId="urn:microsoft.com/office/officeart/2008/layout/CircleAccentTimeline"/>
    <dgm:cxn modelId="{D97D53D7-E451-4DA3-B3C9-5E88A1DC9544}" type="presParOf" srcId="{FB2F065A-8E4B-4CBF-9F15-657C83712D0E}" destId="{97AFD3BF-7FD1-47EA-AACE-3839340EA8C2}" srcOrd="1" destOrd="0" presId="urn:microsoft.com/office/officeart/2008/layout/CircleAccentTimeline"/>
    <dgm:cxn modelId="{2CF387C6-AC91-4398-BC5B-43807CD44129}" type="presParOf" srcId="{FB2F065A-8E4B-4CBF-9F15-657C83712D0E}" destId="{2F63A3DB-6224-40FE-9D66-FE75A4C41FBC}" srcOrd="2" destOrd="0" presId="urn:microsoft.com/office/officeart/2008/layout/CircleAccentTimeline"/>
    <dgm:cxn modelId="{8744E356-08BE-4137-8E7D-D273920AFC73}" type="presParOf" srcId="{FB2F065A-8E4B-4CBF-9F15-657C83712D0E}" destId="{9A005BEB-8D38-4701-AA6D-3528EEF5ECD2}" srcOrd="3" destOrd="0" presId="urn:microsoft.com/office/officeart/2008/layout/CircleAccentTimeline"/>
    <dgm:cxn modelId="{1B2C6528-60AC-4EDA-86FF-67A715D6997B}" type="presParOf" srcId="{9A005BEB-8D38-4701-AA6D-3528EEF5ECD2}" destId="{B7146702-1030-4EBC-8E62-14A8363D5C50}" srcOrd="0" destOrd="0" presId="urn:microsoft.com/office/officeart/2008/layout/CircleAccentTimeline"/>
    <dgm:cxn modelId="{08034A4E-7FC2-4958-BF2B-5D6519CCFCC2}" type="presParOf" srcId="{9A005BEB-8D38-4701-AA6D-3528EEF5ECD2}" destId="{F4A055B9-3AA8-47EE-9CB6-7CCC3FBD681C}" srcOrd="1" destOrd="0" presId="urn:microsoft.com/office/officeart/2008/layout/CircleAccentTimeline"/>
    <dgm:cxn modelId="{27393B45-9F41-4335-B282-1B0F68DC8649}" type="presParOf" srcId="{9A005BEB-8D38-4701-AA6D-3528EEF5ECD2}" destId="{00ADBEAE-69F5-4971-87F9-37B6CFA6BA65}" srcOrd="2" destOrd="0" presId="urn:microsoft.com/office/officeart/2008/layout/CircleAccentTimeline"/>
    <dgm:cxn modelId="{B3966A95-6624-4957-993C-9E0324ABD5BF}" type="presParOf" srcId="{FB2F065A-8E4B-4CBF-9F15-657C83712D0E}" destId="{14F31CB0-1DE3-412E-9624-5BBA7F1015A3}" srcOrd="4" destOrd="0" presId="urn:microsoft.com/office/officeart/2008/layout/CircleAccentTimeline"/>
    <dgm:cxn modelId="{C1C7634D-F7C1-4359-924C-CFEA8CE30CC0}" type="presParOf" srcId="{FB2F065A-8E4B-4CBF-9F15-657C83712D0E}" destId="{9AC8F018-8361-4913-91EA-02509A7AFEB3}" srcOrd="5" destOrd="0" presId="urn:microsoft.com/office/officeart/2008/layout/CircleAccentTimeline"/>
    <dgm:cxn modelId="{EBD64CDE-59F7-48B9-AFAB-8A87F04F0A0E}" type="presParOf" srcId="{FB2F065A-8E4B-4CBF-9F15-657C83712D0E}" destId="{6E6B9C5A-823D-4299-8773-C1AB7D5778E0}" srcOrd="6" destOrd="0" presId="urn:microsoft.com/office/officeart/2008/layout/CircleAccentTimeline"/>
    <dgm:cxn modelId="{EFBF3223-4CEC-4B62-B667-6A3766D1A976}" type="presParOf" srcId="{6E6B9C5A-823D-4299-8773-C1AB7D5778E0}" destId="{4C700D04-814E-4240-AA0D-6939E367D527}" srcOrd="0" destOrd="0" presId="urn:microsoft.com/office/officeart/2008/layout/CircleAccentTimeline"/>
    <dgm:cxn modelId="{79B47278-F4E1-4641-842C-D3685C300058}" type="presParOf" srcId="{6E6B9C5A-823D-4299-8773-C1AB7D5778E0}" destId="{92747CC0-9832-45B6-BC4D-68003CB472CA}" srcOrd="1" destOrd="0" presId="urn:microsoft.com/office/officeart/2008/layout/CircleAccentTimeline"/>
    <dgm:cxn modelId="{2B617DD7-86C1-4364-9C80-0E3181E87823}" type="presParOf" srcId="{6E6B9C5A-823D-4299-8773-C1AB7D5778E0}" destId="{3B634F6E-36C2-4F41-B22E-122E4781466B}" srcOrd="2" destOrd="0" presId="urn:microsoft.com/office/officeart/2008/layout/CircleAccentTimeline"/>
    <dgm:cxn modelId="{DEE2684C-4EBA-48FC-9007-7CA839079D4A}" type="presParOf" srcId="{FB2F065A-8E4B-4CBF-9F15-657C83712D0E}" destId="{5E029F0C-8879-4F80-B29C-C4932D4326CB}" srcOrd="7" destOrd="0" presId="urn:microsoft.com/office/officeart/2008/layout/CircleAccentTimeline"/>
    <dgm:cxn modelId="{4793A556-C88E-41E7-B240-0D4974576EC1}" type="presParOf" srcId="{FB2F065A-8E4B-4CBF-9F15-657C83712D0E}" destId="{2B6DC563-B9BE-4677-900F-16BBF4FCB79F}" srcOrd="8" destOrd="0" presId="urn:microsoft.com/office/officeart/2008/layout/CircleAccentTimeline"/>
    <dgm:cxn modelId="{56487F51-BB49-4A4D-B4D9-3CA23EFE6F07}" type="presParOf" srcId="{FB2F065A-8E4B-4CBF-9F15-657C83712D0E}" destId="{92989193-7711-45D2-B163-EC48FE0924F1}" srcOrd="9" destOrd="0" presId="urn:microsoft.com/office/officeart/2008/layout/CircleAccentTimeline"/>
    <dgm:cxn modelId="{20519CA8-26E6-43F9-86EC-4BCF2DCF8D47}" type="presParOf" srcId="{92989193-7711-45D2-B163-EC48FE0924F1}" destId="{5B3E01DC-F074-44F3-B570-6134A976222C}" srcOrd="0" destOrd="0" presId="urn:microsoft.com/office/officeart/2008/layout/CircleAccentTimeline"/>
    <dgm:cxn modelId="{785C9989-F5E4-4F0A-8523-B878EF8083E8}" type="presParOf" srcId="{92989193-7711-45D2-B163-EC48FE0924F1}" destId="{8B102EE2-D75B-4CF4-A73C-87DB143C3B84}" srcOrd="1" destOrd="0" presId="urn:microsoft.com/office/officeart/2008/layout/CircleAccentTimeline"/>
    <dgm:cxn modelId="{ED9A2408-46C6-47BF-A609-527549E4A20C}" type="presParOf" srcId="{92989193-7711-45D2-B163-EC48FE0924F1}" destId="{1A42733F-27B4-464C-B42F-5BE9EB76EE93}" srcOrd="2" destOrd="0" presId="urn:microsoft.com/office/officeart/2008/layout/CircleAccentTimeline"/>
    <dgm:cxn modelId="{F4571071-973F-4EDB-A926-686081CD4821}" type="presParOf" srcId="{FB2F065A-8E4B-4CBF-9F15-657C83712D0E}" destId="{D0BAB289-60AB-47C7-9EFD-5F959F18EE19}" srcOrd="10" destOrd="0" presId="urn:microsoft.com/office/officeart/2008/layout/CircleAccentTimeline"/>
    <dgm:cxn modelId="{644F9D38-93AF-44A9-8F80-01B21FCEFE54}" type="presParOf" srcId="{FB2F065A-8E4B-4CBF-9F15-657C83712D0E}" destId="{DF13EDF7-8AA6-4ACC-AB13-D76A2D573B65}" srcOrd="11" destOrd="0" presId="urn:microsoft.com/office/officeart/2008/layout/CircleAccentTimeline"/>
    <dgm:cxn modelId="{C8D5C67C-BE64-4F99-91B4-582A260483C0}" type="presParOf" srcId="{FB2F065A-8E4B-4CBF-9F15-657C83712D0E}" destId="{7C7B4B2F-0762-4FBC-B66C-1D6774405F2F}" srcOrd="12" destOrd="0" presId="urn:microsoft.com/office/officeart/2008/layout/CircleAccentTimeline"/>
    <dgm:cxn modelId="{2B9B86AF-FD0B-4674-BFA8-02570786B1EA}" type="presParOf" srcId="{7C7B4B2F-0762-4FBC-B66C-1D6774405F2F}" destId="{3C388070-DE43-43DC-AB61-D2266FC30933}" srcOrd="0" destOrd="0" presId="urn:microsoft.com/office/officeart/2008/layout/CircleAccentTimeline"/>
    <dgm:cxn modelId="{E35C446D-8932-4D35-96C6-67AC9EB51820}" type="presParOf" srcId="{7C7B4B2F-0762-4FBC-B66C-1D6774405F2F}" destId="{E3D35DAB-37EC-45CE-B550-99AB8274D6D3}" srcOrd="1" destOrd="0" presId="urn:microsoft.com/office/officeart/2008/layout/CircleAccentTimeline"/>
    <dgm:cxn modelId="{A3F6CF2A-1EE2-4622-9EED-696432F1B688}" type="presParOf" srcId="{7C7B4B2F-0762-4FBC-B66C-1D6774405F2F}" destId="{FC2E73D0-A307-4C71-979C-84AC513AF611}" srcOrd="2" destOrd="0" presId="urn:microsoft.com/office/officeart/2008/layout/CircleAccentTimeline"/>
    <dgm:cxn modelId="{EFEFAC35-EFAD-47C2-8AEE-9B521808FE02}" type="presParOf" srcId="{FB2F065A-8E4B-4CBF-9F15-657C83712D0E}" destId="{9FABCB83-C98A-4989-B31B-D71855C60133}" srcOrd="13" destOrd="0" presId="urn:microsoft.com/office/officeart/2008/layout/CircleAccentTimeline"/>
    <dgm:cxn modelId="{F8E53E6A-9D66-4830-A7BD-33069D7020CA}" type="presParOf" srcId="{FB2F065A-8E4B-4CBF-9F15-657C83712D0E}" destId="{7DAFC8B4-A89A-49A9-BE06-15390F62F5B9}" srcOrd="14" destOrd="0" presId="urn:microsoft.com/office/officeart/2008/layout/CircleAccentTimeline"/>
    <dgm:cxn modelId="{313A0296-023A-40DF-8938-46297C8EDEC4}" type="presParOf" srcId="{FB2F065A-8E4B-4CBF-9F15-657C83712D0E}" destId="{AA048400-431D-4FC3-8D19-110D24572AAD}" srcOrd="15" destOrd="0" presId="urn:microsoft.com/office/officeart/2008/layout/CircleAccentTimeline"/>
    <dgm:cxn modelId="{08D61C2A-3184-4C6B-BB52-5E14F84F4CBD}" type="presParOf" srcId="{AA048400-431D-4FC3-8D19-110D24572AAD}" destId="{150BFA47-A724-4589-9403-3149EAF546CF}" srcOrd="0" destOrd="0" presId="urn:microsoft.com/office/officeart/2008/layout/CircleAccentTimeline"/>
    <dgm:cxn modelId="{4A05C402-DE22-428C-B544-5DF2CFD55E90}" type="presParOf" srcId="{AA048400-431D-4FC3-8D19-110D24572AAD}" destId="{1D265D8B-92E7-40CC-8B93-E8A293B60879}" srcOrd="1" destOrd="0" presId="urn:microsoft.com/office/officeart/2008/layout/CircleAccentTimeline"/>
    <dgm:cxn modelId="{89923037-4CB2-43ED-8837-14074AF9FDD4}" type="presParOf" srcId="{AA048400-431D-4FC3-8D19-110D24572AAD}" destId="{BA642457-331B-49F2-B2A8-6401C96EDA82}" srcOrd="2" destOrd="0" presId="urn:microsoft.com/office/officeart/2008/layout/CircleAccentTimeline"/>
    <dgm:cxn modelId="{96011FE3-7210-4008-A7E7-B879DB384301}" type="presParOf" srcId="{FB2F065A-8E4B-4CBF-9F15-657C83712D0E}" destId="{01352706-2E8A-4F6F-9BB9-5E6B616B244C}" srcOrd="16" destOrd="0" presId="urn:microsoft.com/office/officeart/2008/layout/CircleAccentTimeline"/>
    <dgm:cxn modelId="{438A0A67-205C-40E1-BD5D-C45FD3F2BDF5}" type="presParOf" srcId="{FB2F065A-8E4B-4CBF-9F15-657C83712D0E}" destId="{EF4F3246-27B9-49AE-8C2B-8BC0545800D6}" srcOrd="17" destOrd="0" presId="urn:microsoft.com/office/officeart/2008/layout/CircleAccentTimeline"/>
    <dgm:cxn modelId="{BE7DFEB1-EEC3-49FD-8663-5C0A2027931E}" type="presParOf" srcId="{FB2F065A-8E4B-4CBF-9F15-657C83712D0E}" destId="{F84A30A7-F339-4575-8C43-31F10128EFB1}" srcOrd="18" destOrd="0" presId="urn:microsoft.com/office/officeart/2008/layout/CircleAccentTimeline"/>
    <dgm:cxn modelId="{9D699D6C-B7DA-45BD-8977-1055EFFD8FA6}" type="presParOf" srcId="{F84A30A7-F339-4575-8C43-31F10128EFB1}" destId="{A695FA83-6B9D-4DB9-B9A7-53CCA1CEABF3}" srcOrd="0" destOrd="0" presId="urn:microsoft.com/office/officeart/2008/layout/CircleAccentTimeline"/>
    <dgm:cxn modelId="{CD1F82D3-C10E-4651-B1C8-218DCE65657A}" type="presParOf" srcId="{F84A30A7-F339-4575-8C43-31F10128EFB1}" destId="{3E690386-C526-4986-A9E7-74CD1E20A28E}" srcOrd="1" destOrd="0" presId="urn:microsoft.com/office/officeart/2008/layout/CircleAccentTimeline"/>
    <dgm:cxn modelId="{7838FEC0-7091-4B4C-8387-6895FA25D749}" type="presParOf" srcId="{F84A30A7-F339-4575-8C43-31F10128EFB1}" destId="{6A9F4F90-4A43-4FE4-9972-E3894F5CA146}" srcOrd="2" destOrd="0" presId="urn:microsoft.com/office/officeart/2008/layout/CircleAccentTimeline"/>
    <dgm:cxn modelId="{F73B422A-3820-453C-A1E1-9A4585868CC7}" type="presParOf" srcId="{FB2F065A-8E4B-4CBF-9F15-657C83712D0E}" destId="{FD25207D-C6D5-4A56-BB1D-CE5EB41FC380}" srcOrd="19" destOrd="0" presId="urn:microsoft.com/office/officeart/2008/layout/CircleAccentTimeline"/>
    <dgm:cxn modelId="{D5354257-6A6E-462C-B1B4-B03003E3CE3A}" type="presParOf" srcId="{FB2F065A-8E4B-4CBF-9F15-657C83712D0E}" destId="{F4AF0D38-C639-4279-939B-C75CE7CE27C4}" srcOrd="20" destOrd="0" presId="urn:microsoft.com/office/officeart/2008/layout/CircleAccentTimeline"/>
    <dgm:cxn modelId="{38322C70-40D4-4366-8EB7-0F60E45D21EB}" type="presParOf" srcId="{FB2F065A-8E4B-4CBF-9F15-657C83712D0E}" destId="{71F9C016-7E5D-4846-A808-6365BAF61BD4}" srcOrd="21" destOrd="0" presId="urn:microsoft.com/office/officeart/2008/layout/CircleAccentTimeline"/>
    <dgm:cxn modelId="{6E7D1581-2997-41D9-9F4F-6E3B8E37FE90}" type="presParOf" srcId="{71F9C016-7E5D-4846-A808-6365BAF61BD4}" destId="{AEF6AE88-60F7-4056-9BA9-39073016EB42}" srcOrd="0" destOrd="0" presId="urn:microsoft.com/office/officeart/2008/layout/CircleAccentTimeline"/>
    <dgm:cxn modelId="{D03F1DD9-2831-4465-822A-83017CD0B165}" type="presParOf" srcId="{71F9C016-7E5D-4846-A808-6365BAF61BD4}" destId="{1061CBCD-20C6-475E-A3FF-7286C405A7BD}" srcOrd="1" destOrd="0" presId="urn:microsoft.com/office/officeart/2008/layout/CircleAccentTimeline"/>
    <dgm:cxn modelId="{351EF242-44AB-4FC3-BF9C-570DCDB5E3C3}" type="presParOf" srcId="{71F9C016-7E5D-4846-A808-6365BAF61BD4}" destId="{7785DF3D-6601-4383-8CF6-9D3B98CF847D}" srcOrd="2" destOrd="0" presId="urn:microsoft.com/office/officeart/2008/layout/CircleAccentTimeline"/>
    <dgm:cxn modelId="{1B541B41-BFD0-4450-9990-F7388B4CCA43}" type="presParOf" srcId="{FB2F065A-8E4B-4CBF-9F15-657C83712D0E}" destId="{D58C647A-7C8C-42E8-AB00-146D52A5CA4C}" srcOrd="22" destOrd="0" presId="urn:microsoft.com/office/officeart/2008/layout/CircleAccentTimeline"/>
    <dgm:cxn modelId="{E5CD10EA-F103-450D-8ADE-65BE7C482B56}" type="presParOf" srcId="{FB2F065A-8E4B-4CBF-9F15-657C83712D0E}" destId="{80C4AC78-56F2-4E93-9EE6-493E142ABA60}" srcOrd="23" destOrd="0" presId="urn:microsoft.com/office/officeart/2008/layout/CircleAccen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4FE8A6-1C44-4B99-8E26-842C689B61D9}" type="doc">
      <dgm:prSet loTypeId="urn:microsoft.com/office/officeart/2024/layout/BulletTimeline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143AB7B-68A3-405D-90F5-4BAE0F9A1CF3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1     →     BİDEB Giriş  (http://e-bideb.tubitak.gov.tr 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672DFA5B-5CAA-49A3-9089-E754C1706F93}" type="parTrans" cxnId="{5C59D8EE-57D7-4776-B55E-E7AB66FF5B6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FD46965C-DB47-4084-998A-8BF2610936B5}" type="sibTrans" cxnId="{5C59D8EE-57D7-4776-B55E-E7AB66FF5B6B}">
      <dgm:prSet phldrT="2" phldr="0"/>
      <dgm:spPr/>
      <dgm:t>
        <a:bodyPr/>
        <a:lstStyle/>
        <a:p>
          <a:endParaRPr lang="tr-TR" sz="1600"/>
        </a:p>
      </dgm:t>
    </dgm:pt>
    <dgm:pt modelId="{1F8C88F2-A735-4EAC-A772-570D07065216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2     →     Program Seçimi (2210-A, 2210-C, 2210-D, 2210-E)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AA94E7B0-2125-4E07-9C31-1D104AD0C712}" type="parTrans" cxnId="{B4D4226A-E4D0-4955-B69D-230ACF84965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B3B0F9F6-6970-4915-BB58-F9A6220437E8}" type="sibTrans" cxnId="{B4D4226A-E4D0-4955-B69D-230ACF84965B}">
      <dgm:prSet phldrT="3" phldr="0"/>
      <dgm:spPr/>
      <dgm:t>
        <a:bodyPr/>
        <a:lstStyle/>
        <a:p>
          <a:endParaRPr lang="tr-TR" sz="1600"/>
        </a:p>
      </dgm:t>
    </dgm:pt>
    <dgm:pt modelId="{64EE4B23-7F13-404B-B8B4-334356B59928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3     →     Gerekli Bilgileri Girme</a:t>
          </a:r>
          <a:endParaRPr lang="tr-TR" sz="1600" dirty="0">
            <a:latin typeface="Bahnschrift" panose="020B0502040204020203" pitchFamily="34" charset="0"/>
          </a:endParaRPr>
        </a:p>
      </dgm:t>
    </dgm:pt>
    <dgm:pt modelId="{D1D89B99-19DC-497D-9D25-1FDA0330717E}" type="parTrans" cxnId="{11C8D696-861B-4A76-95EE-6FB6378ED2A4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688C627-DCD0-4E91-92D9-A19ECB71279B}" type="sibTrans" cxnId="{11C8D696-861B-4A76-95EE-6FB6378ED2A4}">
      <dgm:prSet phldrT="4" phldr="0"/>
      <dgm:spPr/>
      <dgm:t>
        <a:bodyPr/>
        <a:lstStyle/>
        <a:p>
          <a:endParaRPr lang="tr-TR" sz="1600"/>
        </a:p>
      </dgm:t>
    </dgm:pt>
    <dgm:pt modelId="{D9A3F598-53DD-4319-8302-A0BABA86F7BE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4    →    Belgeleri Yükleme</a:t>
          </a:r>
          <a:endParaRPr lang="tr-TR" sz="1600" dirty="0">
            <a:latin typeface="Bahnschrift" panose="020B0502040204020203" pitchFamily="34" charset="0"/>
          </a:endParaRPr>
        </a:p>
      </dgm:t>
    </dgm:pt>
    <dgm:pt modelId="{0056B186-3111-4340-B65B-07723B728A9B}" type="parTrans" cxnId="{04E872B8-0427-4C0A-95C0-1CACB9891E16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5D4727B-59DA-4772-A9CC-A82BBF34477D}" type="sibTrans" cxnId="{04E872B8-0427-4C0A-95C0-1CACB9891E16}">
      <dgm:prSet phldrT="6" phldr="0"/>
      <dgm:spPr/>
      <dgm:t>
        <a:bodyPr/>
        <a:lstStyle/>
        <a:p>
          <a:endParaRPr lang="tr-TR" sz="1600"/>
        </a:p>
      </dgm:t>
    </dgm:pt>
    <dgm:pt modelId="{1F6D0122-4C54-4236-874B-FBCD2C05A756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5     →     Başvuruyu Onaylama</a:t>
          </a:r>
          <a:endParaRPr lang="tr-TR" sz="1600" dirty="0">
            <a:latin typeface="Bahnschrift" panose="020B0502040204020203" pitchFamily="34" charset="0"/>
          </a:endParaRPr>
        </a:p>
      </dgm:t>
    </dgm:pt>
    <dgm:pt modelId="{227020D6-C827-4B5B-98B0-979CDD7DD552}" type="parTrans" cxnId="{B54DCBC9-73CC-4FFC-875D-D47BEE3F16EE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CCDF6CD6-9184-4436-8C05-B818DE344637}" type="sibTrans" cxnId="{B54DCBC9-73CC-4FFC-875D-D47BEE3F16EE}">
      <dgm:prSet phldrT="7" phldr="0"/>
      <dgm:spPr/>
      <dgm:t>
        <a:bodyPr/>
        <a:lstStyle/>
        <a:p>
          <a:endParaRPr lang="tr-TR" sz="1600"/>
        </a:p>
      </dgm:t>
    </dgm:pt>
    <dgm:pt modelId="{D344F25D-6E78-4FF2-ACB3-88A384FA10D2}" type="pres">
      <dgm:prSet presAssocID="{494FE8A6-1C44-4B99-8E26-842C689B61D9}" presName="root" presStyleCnt="0">
        <dgm:presLayoutVars>
          <dgm:dir/>
          <dgm:animLvl val="lvl"/>
        </dgm:presLayoutVars>
      </dgm:prSet>
      <dgm:spPr/>
    </dgm:pt>
    <dgm:pt modelId="{EB5FF6A3-5183-47A9-91DD-CCB96706A1FD}" type="pres">
      <dgm:prSet presAssocID="{494FE8A6-1C44-4B99-8E26-842C689B61D9}" presName="divider" presStyleCnt="0"/>
      <dgm:spPr/>
    </dgm:pt>
    <dgm:pt modelId="{C33B1CC3-D632-4E55-8D4A-E8F5BE89D366}" type="pres">
      <dgm:prSet presAssocID="{494FE8A6-1C44-4B99-8E26-842C689B61D9}" presName="rectBar" presStyleLbl="dkBgShp" presStyleIdx="0" presStyleCnt="7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71724C94-F193-41E0-8D9E-BA1E5EA94511}" type="pres">
      <dgm:prSet presAssocID="{494FE8A6-1C44-4B99-8E26-842C689B61D9}" presName="chevronArrow" presStyleLbl="dkBgShp" presStyleIdx="1" presStyleCnt="7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08D9C1A1-40F2-4D54-BEBC-DB89211CC817}" type="pres">
      <dgm:prSet presAssocID="{494FE8A6-1C44-4B99-8E26-842C689B61D9}" presName="nodes" presStyleCnt="0">
        <dgm:presLayoutVars>
          <dgm:chMax/>
          <dgm:chPref/>
          <dgm:animLvl val="lvl"/>
        </dgm:presLayoutVars>
      </dgm:prSet>
      <dgm:spPr/>
    </dgm:pt>
    <dgm:pt modelId="{AA302CED-DDE4-4226-951A-F72F5DB1D82F}" type="pres">
      <dgm:prSet presAssocID="{5143AB7B-68A3-405D-90F5-4BAE0F9A1CF3}" presName="composite" presStyleCnt="0"/>
      <dgm:spPr/>
    </dgm:pt>
    <dgm:pt modelId="{84121B59-B2E3-45A3-A72F-B2CC0E27D2B1}" type="pres">
      <dgm:prSet presAssocID="{5143AB7B-68A3-405D-90F5-4BAE0F9A1CF3}" presName="DropPinPlaceHolder" presStyleCnt="0"/>
      <dgm:spPr/>
    </dgm:pt>
    <dgm:pt modelId="{E65735FA-744D-4BD8-8AAC-87E6B7D17E17}" type="pres">
      <dgm:prSet presAssocID="{5143AB7B-68A3-405D-90F5-4BAE0F9A1CF3}" presName="DropPin" presStyleLbl="alignNode1" presStyleIdx="0" presStyleCnt="5"/>
      <dgm:spPr/>
    </dgm:pt>
    <dgm:pt modelId="{D33DBD71-D2FD-4206-9891-897ECF36E1D6}" type="pres">
      <dgm:prSet presAssocID="{5143AB7B-68A3-405D-90F5-4BAE0F9A1CF3}" presName="Ellipse" presStyleLbl="fgAcc1" presStyleIdx="0" presStyleCnt="5"/>
      <dgm:spPr/>
    </dgm:pt>
    <dgm:pt modelId="{12090259-83CE-4CF8-9E50-D75E267D0881}" type="pres">
      <dgm:prSet presAssocID="{5143AB7B-68A3-405D-90F5-4BAE0F9A1CF3}" presName="L2TextContainer" presStyleLbl="revTx" presStyleIdx="0" presStyleCnt="10">
        <dgm:presLayoutVars>
          <dgm:bulletEnabled val="1"/>
        </dgm:presLayoutVars>
      </dgm:prSet>
      <dgm:spPr/>
    </dgm:pt>
    <dgm:pt modelId="{2C3A9FFE-977E-4708-87BA-74F6789F4A5C}" type="pres">
      <dgm:prSet presAssocID="{5143AB7B-68A3-405D-90F5-4BAE0F9A1CF3}" presName="L1TextContainer" presStyleLbl="revTx" presStyleIdx="1" presStyleCnt="10">
        <dgm:presLayoutVars>
          <dgm:chMax val="1"/>
          <dgm:chPref val="1"/>
          <dgm:bulletEnabled val="1"/>
        </dgm:presLayoutVars>
      </dgm:prSet>
      <dgm:spPr/>
    </dgm:pt>
    <dgm:pt modelId="{99E55938-4D19-4983-810E-A4ECFD814913}" type="pres">
      <dgm:prSet presAssocID="{5143AB7B-68A3-405D-90F5-4BAE0F9A1CF3}" presName="ConnectLine" presStyleLbl="dkBgShp" presStyleIdx="2" presStyleCnt="7"/>
      <dgm:spPr/>
    </dgm:pt>
    <dgm:pt modelId="{72F4F7FC-EA10-4BE5-8F85-3DF6E04F63D4}" type="pres">
      <dgm:prSet presAssocID="{5143AB7B-68A3-405D-90F5-4BAE0F9A1CF3}" presName="ConnectorPoint" presStyleCnt="0"/>
      <dgm:spPr/>
    </dgm:pt>
    <dgm:pt modelId="{5F5D77B3-7F0A-4CF6-BEC9-A0F434E5FD8B}" type="pres">
      <dgm:prSet presAssocID="{5143AB7B-68A3-405D-90F5-4BAE0F9A1CF3}" presName="Bullet" presStyleLbl="lnNode1" presStyleIdx="0" presStyleCnt="5"/>
      <dgm:spPr/>
    </dgm:pt>
    <dgm:pt modelId="{05A5EED3-09A1-466B-A01E-C24189B50212}" type="pres">
      <dgm:prSet presAssocID="{5143AB7B-68A3-405D-90F5-4BAE0F9A1CF3}" presName="EmptyPlaceHolder" presStyleCnt="0"/>
      <dgm:spPr/>
    </dgm:pt>
    <dgm:pt modelId="{7AD5ABCA-7C92-4041-B01D-02462EBA04DB}" type="pres">
      <dgm:prSet presAssocID="{FD46965C-DB47-4084-998A-8BF2610936B5}" presName="spaceBetweenRectangles" presStyleCnt="0"/>
      <dgm:spPr/>
    </dgm:pt>
    <dgm:pt modelId="{F611BDF6-0BAB-4939-9C0F-473661F60BBC}" type="pres">
      <dgm:prSet presAssocID="{1F8C88F2-A735-4EAC-A772-570D07065216}" presName="composite" presStyleCnt="0"/>
      <dgm:spPr/>
    </dgm:pt>
    <dgm:pt modelId="{7D8D06F8-98B9-4D95-92ED-77266C71F96D}" type="pres">
      <dgm:prSet presAssocID="{1F8C88F2-A735-4EAC-A772-570D07065216}" presName="DropPinPlaceHolder" presStyleCnt="0"/>
      <dgm:spPr/>
    </dgm:pt>
    <dgm:pt modelId="{0BB566EB-CA48-41CA-85DE-4F9E17090C23}" type="pres">
      <dgm:prSet presAssocID="{1F8C88F2-A735-4EAC-A772-570D07065216}" presName="DropPin" presStyleLbl="alignNode1" presStyleIdx="1" presStyleCnt="5"/>
      <dgm:spPr/>
    </dgm:pt>
    <dgm:pt modelId="{2B523A0E-F519-4F68-8AA5-33C4E60FBCCA}" type="pres">
      <dgm:prSet presAssocID="{1F8C88F2-A735-4EAC-A772-570D07065216}" presName="Ellipse" presStyleLbl="fgAcc1" presStyleIdx="1" presStyleCnt="5"/>
      <dgm:spPr/>
    </dgm:pt>
    <dgm:pt modelId="{87690600-05F5-4D34-93BE-2855095C55A0}" type="pres">
      <dgm:prSet presAssocID="{1F8C88F2-A735-4EAC-A772-570D07065216}" presName="L2TextContainer" presStyleLbl="revTx" presStyleIdx="2" presStyleCnt="10">
        <dgm:presLayoutVars>
          <dgm:bulletEnabled val="1"/>
        </dgm:presLayoutVars>
      </dgm:prSet>
      <dgm:spPr/>
    </dgm:pt>
    <dgm:pt modelId="{4D9D6EF3-CC79-404F-81BD-3AAF21874573}" type="pres">
      <dgm:prSet presAssocID="{1F8C88F2-A735-4EAC-A772-570D07065216}" presName="L1TextContainer" presStyleLbl="revTx" presStyleIdx="3" presStyleCnt="10" custLinFactNeighborX="4597" custLinFactNeighborY="6819">
        <dgm:presLayoutVars>
          <dgm:chMax val="1"/>
          <dgm:chPref val="1"/>
          <dgm:bulletEnabled val="1"/>
        </dgm:presLayoutVars>
      </dgm:prSet>
      <dgm:spPr/>
    </dgm:pt>
    <dgm:pt modelId="{941E6F75-B49E-4805-ADCF-7366293B8AA9}" type="pres">
      <dgm:prSet presAssocID="{1F8C88F2-A735-4EAC-A772-570D07065216}" presName="ConnectLine" presStyleLbl="dkBgShp" presStyleIdx="3" presStyleCnt="7"/>
      <dgm:spPr/>
    </dgm:pt>
    <dgm:pt modelId="{BF3C5773-C0BA-41C3-A4C6-213479A430A0}" type="pres">
      <dgm:prSet presAssocID="{1F8C88F2-A735-4EAC-A772-570D07065216}" presName="ConnectorPoint" presStyleCnt="0"/>
      <dgm:spPr/>
    </dgm:pt>
    <dgm:pt modelId="{F634C016-1146-46C8-B2E7-D9E78106B7D2}" type="pres">
      <dgm:prSet presAssocID="{1F8C88F2-A735-4EAC-A772-570D07065216}" presName="Bullet" presStyleLbl="lnNode1" presStyleIdx="1" presStyleCnt="5"/>
      <dgm:spPr/>
    </dgm:pt>
    <dgm:pt modelId="{71C9EEB3-0846-47AB-98F4-515A2A4A18FE}" type="pres">
      <dgm:prSet presAssocID="{1F8C88F2-A735-4EAC-A772-570D07065216}" presName="EmptyPlaceHolder" presStyleCnt="0"/>
      <dgm:spPr/>
    </dgm:pt>
    <dgm:pt modelId="{D091D90B-D04B-42AD-B6B7-A0C8DF38B279}" type="pres">
      <dgm:prSet presAssocID="{B3B0F9F6-6970-4915-BB58-F9A6220437E8}" presName="spaceBetweenRectangles" presStyleCnt="0"/>
      <dgm:spPr/>
    </dgm:pt>
    <dgm:pt modelId="{5036074D-29E8-40B1-8D50-74369033D807}" type="pres">
      <dgm:prSet presAssocID="{64EE4B23-7F13-404B-B8B4-334356B59928}" presName="composite" presStyleCnt="0"/>
      <dgm:spPr/>
    </dgm:pt>
    <dgm:pt modelId="{44809DE0-0C3F-4831-878F-2DDBF8A84DC1}" type="pres">
      <dgm:prSet presAssocID="{64EE4B23-7F13-404B-B8B4-334356B59928}" presName="DropPinPlaceHolder" presStyleCnt="0"/>
      <dgm:spPr/>
    </dgm:pt>
    <dgm:pt modelId="{4B147B80-861C-4E3A-A019-8208D5359502}" type="pres">
      <dgm:prSet presAssocID="{64EE4B23-7F13-404B-B8B4-334356B59928}" presName="DropPin" presStyleLbl="alignNode1" presStyleIdx="2" presStyleCnt="5"/>
      <dgm:spPr/>
    </dgm:pt>
    <dgm:pt modelId="{4C2A5B2A-F598-49A5-9D70-D71BB0B51273}" type="pres">
      <dgm:prSet presAssocID="{64EE4B23-7F13-404B-B8B4-334356B59928}" presName="Ellipse" presStyleLbl="fgAcc1" presStyleIdx="2" presStyleCnt="5"/>
      <dgm:spPr/>
    </dgm:pt>
    <dgm:pt modelId="{7AD4ECF3-8666-4EE0-9287-94FCEA4107BC}" type="pres">
      <dgm:prSet presAssocID="{64EE4B23-7F13-404B-B8B4-334356B59928}" presName="L2TextContainer" presStyleLbl="revTx" presStyleIdx="4" presStyleCnt="10">
        <dgm:presLayoutVars>
          <dgm:bulletEnabled val="1"/>
        </dgm:presLayoutVars>
      </dgm:prSet>
      <dgm:spPr/>
    </dgm:pt>
    <dgm:pt modelId="{8C3C6F24-83AC-4FE3-B33C-658D56780C8B}" type="pres">
      <dgm:prSet presAssocID="{64EE4B23-7F13-404B-B8B4-334356B59928}" presName="L1TextContainer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3767235F-DDAD-4E5B-A2D1-017F6795E906}" type="pres">
      <dgm:prSet presAssocID="{64EE4B23-7F13-404B-B8B4-334356B59928}" presName="ConnectLine" presStyleLbl="dkBgShp" presStyleIdx="4" presStyleCnt="7"/>
      <dgm:spPr/>
    </dgm:pt>
    <dgm:pt modelId="{BC665613-C766-4199-8B79-5808F902FB5F}" type="pres">
      <dgm:prSet presAssocID="{64EE4B23-7F13-404B-B8B4-334356B59928}" presName="ConnectorPoint" presStyleCnt="0"/>
      <dgm:spPr/>
    </dgm:pt>
    <dgm:pt modelId="{07024344-8745-4A03-8FB0-F21C2A5353A3}" type="pres">
      <dgm:prSet presAssocID="{64EE4B23-7F13-404B-B8B4-334356B59928}" presName="Bullet" presStyleLbl="lnNode1" presStyleIdx="2" presStyleCnt="5"/>
      <dgm:spPr/>
    </dgm:pt>
    <dgm:pt modelId="{6671EFF3-9E7F-43CC-82EC-E9A67201B7AD}" type="pres">
      <dgm:prSet presAssocID="{64EE4B23-7F13-404B-B8B4-334356B59928}" presName="EmptyPlaceHolder" presStyleCnt="0"/>
      <dgm:spPr/>
    </dgm:pt>
    <dgm:pt modelId="{BC409156-7296-4797-97D9-CAA2FC501D3B}" type="pres">
      <dgm:prSet presAssocID="{D688C627-DCD0-4E91-92D9-A19ECB71279B}" presName="spaceBetweenRectangles" presStyleCnt="0"/>
      <dgm:spPr/>
    </dgm:pt>
    <dgm:pt modelId="{816489FF-DAAF-4A45-A36F-F40848B1E422}" type="pres">
      <dgm:prSet presAssocID="{D9A3F598-53DD-4319-8302-A0BABA86F7BE}" presName="composite" presStyleCnt="0"/>
      <dgm:spPr/>
    </dgm:pt>
    <dgm:pt modelId="{A51129D1-56D0-4F44-9A0F-F189E861F554}" type="pres">
      <dgm:prSet presAssocID="{D9A3F598-53DD-4319-8302-A0BABA86F7BE}" presName="DropPinPlaceHolder" presStyleCnt="0"/>
      <dgm:spPr/>
    </dgm:pt>
    <dgm:pt modelId="{F5F0AD32-B78A-41E4-9AD7-24A615C69412}" type="pres">
      <dgm:prSet presAssocID="{D9A3F598-53DD-4319-8302-A0BABA86F7BE}" presName="DropPin" presStyleLbl="alignNode1" presStyleIdx="3" presStyleCnt="5"/>
      <dgm:spPr/>
    </dgm:pt>
    <dgm:pt modelId="{6FD5DA06-111C-49ED-92E2-D71A12002F81}" type="pres">
      <dgm:prSet presAssocID="{D9A3F598-53DD-4319-8302-A0BABA86F7BE}" presName="Ellipse" presStyleLbl="fgAcc1" presStyleIdx="3" presStyleCnt="5"/>
      <dgm:spPr/>
    </dgm:pt>
    <dgm:pt modelId="{5895CB79-E94E-44B7-9B02-97DA0B1C63F2}" type="pres">
      <dgm:prSet presAssocID="{D9A3F598-53DD-4319-8302-A0BABA86F7BE}" presName="L2TextContainer" presStyleLbl="revTx" presStyleIdx="6" presStyleCnt="10">
        <dgm:presLayoutVars>
          <dgm:bulletEnabled val="1"/>
        </dgm:presLayoutVars>
      </dgm:prSet>
      <dgm:spPr/>
    </dgm:pt>
    <dgm:pt modelId="{35614524-BD58-4E42-89B7-5E60D1DD85B4}" type="pres">
      <dgm:prSet presAssocID="{D9A3F598-53DD-4319-8302-A0BABA86F7BE}" presName="L1TextContainer" presStyleLbl="revTx" presStyleIdx="7" presStyleCnt="10" custLinFactNeighborX="28024" custLinFactNeighborY="-10595">
        <dgm:presLayoutVars>
          <dgm:chMax val="1"/>
          <dgm:chPref val="1"/>
          <dgm:bulletEnabled val="1"/>
        </dgm:presLayoutVars>
      </dgm:prSet>
      <dgm:spPr/>
    </dgm:pt>
    <dgm:pt modelId="{B59DFFB1-2C9E-4B85-B9D7-E169C1F3825A}" type="pres">
      <dgm:prSet presAssocID="{D9A3F598-53DD-4319-8302-A0BABA86F7BE}" presName="ConnectLine" presStyleLbl="dkBgShp" presStyleIdx="5" presStyleCnt="7" custLinFactX="600000" custLinFactNeighborX="687636" custLinFactNeighborY="-2190"/>
      <dgm:spPr/>
    </dgm:pt>
    <dgm:pt modelId="{1C825CBC-8EEF-45DC-992E-360145464D68}" type="pres">
      <dgm:prSet presAssocID="{D9A3F598-53DD-4319-8302-A0BABA86F7BE}" presName="ConnectorPoint" presStyleCnt="0"/>
      <dgm:spPr/>
    </dgm:pt>
    <dgm:pt modelId="{CF94D146-1AC3-4513-8E30-1F4376CFE656}" type="pres">
      <dgm:prSet presAssocID="{D9A3F598-53DD-4319-8302-A0BABA86F7BE}" presName="Bullet" presStyleLbl="lnNode1" presStyleIdx="3" presStyleCnt="5"/>
      <dgm:spPr/>
    </dgm:pt>
    <dgm:pt modelId="{25C53157-8A55-4FFB-9126-94DE2F124CDC}" type="pres">
      <dgm:prSet presAssocID="{D9A3F598-53DD-4319-8302-A0BABA86F7BE}" presName="EmptyPlaceHolder" presStyleCnt="0"/>
      <dgm:spPr/>
    </dgm:pt>
    <dgm:pt modelId="{952CACDD-6BC1-4C5C-BC44-E73679F62A4F}" type="pres">
      <dgm:prSet presAssocID="{D5D4727B-59DA-4772-A9CC-A82BBF34477D}" presName="spaceBetweenRectangles" presStyleCnt="0"/>
      <dgm:spPr/>
    </dgm:pt>
    <dgm:pt modelId="{18768FAA-E8FF-4BE4-867F-9319D5BBBED0}" type="pres">
      <dgm:prSet presAssocID="{1F6D0122-4C54-4236-874B-FBCD2C05A756}" presName="composite" presStyleCnt="0"/>
      <dgm:spPr/>
    </dgm:pt>
    <dgm:pt modelId="{23196331-D959-406B-A8D6-731AB8B1B8B7}" type="pres">
      <dgm:prSet presAssocID="{1F6D0122-4C54-4236-874B-FBCD2C05A756}" presName="DropPinPlaceHolder" presStyleCnt="0"/>
      <dgm:spPr/>
    </dgm:pt>
    <dgm:pt modelId="{EB6147A2-030D-4456-9113-95946735FE7D}" type="pres">
      <dgm:prSet presAssocID="{1F6D0122-4C54-4236-874B-FBCD2C05A756}" presName="DropPin" presStyleLbl="alignNode1" presStyleIdx="4" presStyleCnt="5"/>
      <dgm:spPr/>
    </dgm:pt>
    <dgm:pt modelId="{2D7E6438-3D66-4D67-84E2-944BCD72050B}" type="pres">
      <dgm:prSet presAssocID="{1F6D0122-4C54-4236-874B-FBCD2C05A756}" presName="Ellipse" presStyleLbl="fgAcc1" presStyleIdx="4" presStyleCnt="5"/>
      <dgm:spPr/>
    </dgm:pt>
    <dgm:pt modelId="{03FFD780-76A8-4FFE-BBF8-B0B6536A59AF}" type="pres">
      <dgm:prSet presAssocID="{1F6D0122-4C54-4236-874B-FBCD2C05A756}" presName="L2TextContainer" presStyleLbl="revTx" presStyleIdx="8" presStyleCnt="10">
        <dgm:presLayoutVars>
          <dgm:bulletEnabled val="1"/>
        </dgm:presLayoutVars>
      </dgm:prSet>
      <dgm:spPr/>
    </dgm:pt>
    <dgm:pt modelId="{DC3B3784-CFF2-4F6A-A6A2-58401825455C}" type="pres">
      <dgm:prSet presAssocID="{1F6D0122-4C54-4236-874B-FBCD2C05A756}" presName="L1TextContainer" presStyleLbl="revTx" presStyleIdx="9" presStyleCnt="10">
        <dgm:presLayoutVars>
          <dgm:chMax val="1"/>
          <dgm:chPref val="1"/>
          <dgm:bulletEnabled val="1"/>
        </dgm:presLayoutVars>
      </dgm:prSet>
      <dgm:spPr/>
    </dgm:pt>
    <dgm:pt modelId="{DC6D03D6-5D8C-4088-B600-BFB27E933F80}" type="pres">
      <dgm:prSet presAssocID="{1F6D0122-4C54-4236-874B-FBCD2C05A756}" presName="ConnectLine" presStyleLbl="dkBgShp" presStyleIdx="6" presStyleCnt="7"/>
      <dgm:spPr/>
    </dgm:pt>
    <dgm:pt modelId="{87FA62FC-5BA7-43F0-8D8A-69D37FDBF5CA}" type="pres">
      <dgm:prSet presAssocID="{1F6D0122-4C54-4236-874B-FBCD2C05A756}" presName="ConnectorPoint" presStyleCnt="0"/>
      <dgm:spPr/>
    </dgm:pt>
    <dgm:pt modelId="{CC635731-556A-4339-B3EE-61B3AA964D9D}" type="pres">
      <dgm:prSet presAssocID="{1F6D0122-4C54-4236-874B-FBCD2C05A756}" presName="Bullet" presStyleLbl="lnNode1" presStyleIdx="4" presStyleCnt="5"/>
      <dgm:spPr/>
    </dgm:pt>
    <dgm:pt modelId="{B44EFDEB-352E-46D9-990C-AC04F3F72A44}" type="pres">
      <dgm:prSet presAssocID="{1F6D0122-4C54-4236-874B-FBCD2C05A756}" presName="EmptyPlaceHolder" presStyleCnt="0"/>
      <dgm:spPr/>
    </dgm:pt>
  </dgm:ptLst>
  <dgm:cxnLst>
    <dgm:cxn modelId="{B4D4226A-E4D0-4955-B69D-230ACF84965B}" srcId="{494FE8A6-1C44-4B99-8E26-842C689B61D9}" destId="{1F8C88F2-A735-4EAC-A772-570D07065216}" srcOrd="1" destOrd="0" parTransId="{AA94E7B0-2125-4E07-9C31-1D104AD0C712}" sibTransId="{B3B0F9F6-6970-4915-BB58-F9A6220437E8}"/>
    <dgm:cxn modelId="{594FDE59-348F-4907-9735-EB66A9933367}" type="presOf" srcId="{1F8C88F2-A735-4EAC-A772-570D07065216}" destId="{4D9D6EF3-CC79-404F-81BD-3AAF21874573}" srcOrd="0" destOrd="0" presId="urn:microsoft.com/office/officeart/2024/layout/BulletTimeline"/>
    <dgm:cxn modelId="{4E4E057D-80FE-4862-B658-9DAA0095DBE2}" type="presOf" srcId="{1F6D0122-4C54-4236-874B-FBCD2C05A756}" destId="{DC3B3784-CFF2-4F6A-A6A2-58401825455C}" srcOrd="0" destOrd="0" presId="urn:microsoft.com/office/officeart/2024/layout/BulletTimeline"/>
    <dgm:cxn modelId="{3AC91D7F-8A0E-46BE-95EF-E437FE8C264A}" type="presOf" srcId="{494FE8A6-1C44-4B99-8E26-842C689B61D9}" destId="{D344F25D-6E78-4FF2-ACB3-88A384FA10D2}" srcOrd="0" destOrd="0" presId="urn:microsoft.com/office/officeart/2024/layout/BulletTimeline"/>
    <dgm:cxn modelId="{6BA19E91-FCCD-4EE7-A96F-87EB4B29BC5A}" type="presOf" srcId="{64EE4B23-7F13-404B-B8B4-334356B59928}" destId="{8C3C6F24-83AC-4FE3-B33C-658D56780C8B}" srcOrd="0" destOrd="0" presId="urn:microsoft.com/office/officeart/2024/layout/BulletTimeline"/>
    <dgm:cxn modelId="{11C8D696-861B-4A76-95EE-6FB6378ED2A4}" srcId="{494FE8A6-1C44-4B99-8E26-842C689B61D9}" destId="{64EE4B23-7F13-404B-B8B4-334356B59928}" srcOrd="2" destOrd="0" parTransId="{D1D89B99-19DC-497D-9D25-1FDA0330717E}" sibTransId="{D688C627-DCD0-4E91-92D9-A19ECB71279B}"/>
    <dgm:cxn modelId="{04E872B8-0427-4C0A-95C0-1CACB9891E16}" srcId="{494FE8A6-1C44-4B99-8E26-842C689B61D9}" destId="{D9A3F598-53DD-4319-8302-A0BABA86F7BE}" srcOrd="3" destOrd="0" parTransId="{0056B186-3111-4340-B65B-07723B728A9B}" sibTransId="{D5D4727B-59DA-4772-A9CC-A82BBF34477D}"/>
    <dgm:cxn modelId="{8A450EC2-32E9-4614-B313-04962C84EBA0}" type="presOf" srcId="{5143AB7B-68A3-405D-90F5-4BAE0F9A1CF3}" destId="{2C3A9FFE-977E-4708-87BA-74F6789F4A5C}" srcOrd="0" destOrd="0" presId="urn:microsoft.com/office/officeart/2024/layout/BulletTimeline"/>
    <dgm:cxn modelId="{B54DCBC9-73CC-4FFC-875D-D47BEE3F16EE}" srcId="{494FE8A6-1C44-4B99-8E26-842C689B61D9}" destId="{1F6D0122-4C54-4236-874B-FBCD2C05A756}" srcOrd="4" destOrd="0" parTransId="{227020D6-C827-4B5B-98B0-979CDD7DD552}" sibTransId="{CCDF6CD6-9184-4436-8C05-B818DE344637}"/>
    <dgm:cxn modelId="{5C59D8EE-57D7-4776-B55E-E7AB66FF5B6B}" srcId="{494FE8A6-1C44-4B99-8E26-842C689B61D9}" destId="{5143AB7B-68A3-405D-90F5-4BAE0F9A1CF3}" srcOrd="0" destOrd="0" parTransId="{672DFA5B-5CAA-49A3-9089-E754C1706F93}" sibTransId="{FD46965C-DB47-4084-998A-8BF2610936B5}"/>
    <dgm:cxn modelId="{C20EB8F1-B2D6-4899-910B-EAF9EE85EC47}" type="presOf" srcId="{D9A3F598-53DD-4319-8302-A0BABA86F7BE}" destId="{35614524-BD58-4E42-89B7-5E60D1DD85B4}" srcOrd="0" destOrd="0" presId="urn:microsoft.com/office/officeart/2024/layout/BulletTimeline"/>
    <dgm:cxn modelId="{DB3D6DBC-B292-46DF-8774-A51ECE1F1FDA}" type="presParOf" srcId="{D344F25D-6E78-4FF2-ACB3-88A384FA10D2}" destId="{EB5FF6A3-5183-47A9-91DD-CCB96706A1FD}" srcOrd="0" destOrd="0" presId="urn:microsoft.com/office/officeart/2024/layout/BulletTimeline"/>
    <dgm:cxn modelId="{040963AA-8E64-421B-984E-70366E3860D1}" type="presParOf" srcId="{EB5FF6A3-5183-47A9-91DD-CCB96706A1FD}" destId="{C33B1CC3-D632-4E55-8D4A-E8F5BE89D366}" srcOrd="0" destOrd="0" presId="urn:microsoft.com/office/officeart/2024/layout/BulletTimeline"/>
    <dgm:cxn modelId="{0FB3BBCA-E8A9-484E-B8C2-D1603BD669E1}" type="presParOf" srcId="{EB5FF6A3-5183-47A9-91DD-CCB96706A1FD}" destId="{71724C94-F193-41E0-8D9E-BA1E5EA94511}" srcOrd="1" destOrd="0" presId="urn:microsoft.com/office/officeart/2024/layout/BulletTimeline"/>
    <dgm:cxn modelId="{6F3361F5-A496-46B7-B779-897F20005BC2}" type="presParOf" srcId="{D344F25D-6E78-4FF2-ACB3-88A384FA10D2}" destId="{08D9C1A1-40F2-4D54-BEBC-DB89211CC817}" srcOrd="1" destOrd="0" presId="urn:microsoft.com/office/officeart/2024/layout/BulletTimeline"/>
    <dgm:cxn modelId="{BD3A266F-DCD5-4C27-BAE2-E0D3F1EF66E6}" type="presParOf" srcId="{08D9C1A1-40F2-4D54-BEBC-DB89211CC817}" destId="{AA302CED-DDE4-4226-951A-F72F5DB1D82F}" srcOrd="0" destOrd="0" presId="urn:microsoft.com/office/officeart/2024/layout/BulletTimeline"/>
    <dgm:cxn modelId="{1F2E9604-8B27-4D10-8D5F-17E10149D6D0}" type="presParOf" srcId="{AA302CED-DDE4-4226-951A-F72F5DB1D82F}" destId="{84121B59-B2E3-45A3-A72F-B2CC0E27D2B1}" srcOrd="0" destOrd="0" presId="urn:microsoft.com/office/officeart/2024/layout/BulletTimeline"/>
    <dgm:cxn modelId="{B561ED66-C5AB-4A39-AC94-D0A66D33FB0D}" type="presParOf" srcId="{84121B59-B2E3-45A3-A72F-B2CC0E27D2B1}" destId="{E65735FA-744D-4BD8-8AAC-87E6B7D17E17}" srcOrd="0" destOrd="0" presId="urn:microsoft.com/office/officeart/2024/layout/BulletTimeline"/>
    <dgm:cxn modelId="{59292D55-F998-4EA4-930A-9EC3C8101338}" type="presParOf" srcId="{84121B59-B2E3-45A3-A72F-B2CC0E27D2B1}" destId="{D33DBD71-D2FD-4206-9891-897ECF36E1D6}" srcOrd="1" destOrd="0" presId="urn:microsoft.com/office/officeart/2024/layout/BulletTimeline"/>
    <dgm:cxn modelId="{F4512AE2-9965-479D-B8D9-8D4DE1840E81}" type="presParOf" srcId="{AA302CED-DDE4-4226-951A-F72F5DB1D82F}" destId="{12090259-83CE-4CF8-9E50-D75E267D0881}" srcOrd="1" destOrd="0" presId="urn:microsoft.com/office/officeart/2024/layout/BulletTimeline"/>
    <dgm:cxn modelId="{097D11CB-B7BD-4080-9C70-491CAAB398CE}" type="presParOf" srcId="{AA302CED-DDE4-4226-951A-F72F5DB1D82F}" destId="{2C3A9FFE-977E-4708-87BA-74F6789F4A5C}" srcOrd="2" destOrd="0" presId="urn:microsoft.com/office/officeart/2024/layout/BulletTimeline"/>
    <dgm:cxn modelId="{EF82A2D1-0BB4-42CA-99A5-7851F463A50C}" type="presParOf" srcId="{AA302CED-DDE4-4226-951A-F72F5DB1D82F}" destId="{99E55938-4D19-4983-810E-A4ECFD814913}" srcOrd="3" destOrd="0" presId="urn:microsoft.com/office/officeart/2024/layout/BulletTimeline"/>
    <dgm:cxn modelId="{AEF7E7BD-F9D2-4047-B9D9-3DCEF8183881}" type="presParOf" srcId="{AA302CED-DDE4-4226-951A-F72F5DB1D82F}" destId="{72F4F7FC-EA10-4BE5-8F85-3DF6E04F63D4}" srcOrd="4" destOrd="0" presId="urn:microsoft.com/office/officeart/2024/layout/BulletTimeline"/>
    <dgm:cxn modelId="{59A8E25C-C2DD-461A-969C-680EDA8772FA}" type="presParOf" srcId="{72F4F7FC-EA10-4BE5-8F85-3DF6E04F63D4}" destId="{5F5D77B3-7F0A-4CF6-BEC9-A0F434E5FD8B}" srcOrd="0" destOrd="0" presId="urn:microsoft.com/office/officeart/2024/layout/BulletTimeline"/>
    <dgm:cxn modelId="{5E4FD48F-A512-4C0A-BE94-19ED01C8D80A}" type="presParOf" srcId="{AA302CED-DDE4-4226-951A-F72F5DB1D82F}" destId="{05A5EED3-09A1-466B-A01E-C24189B50212}" srcOrd="5" destOrd="0" presId="urn:microsoft.com/office/officeart/2024/layout/BulletTimeline"/>
    <dgm:cxn modelId="{75FA04E9-24C5-43D1-9DE0-7513869E5497}" type="presParOf" srcId="{08D9C1A1-40F2-4D54-BEBC-DB89211CC817}" destId="{7AD5ABCA-7C92-4041-B01D-02462EBA04DB}" srcOrd="1" destOrd="0" presId="urn:microsoft.com/office/officeart/2024/layout/BulletTimeline"/>
    <dgm:cxn modelId="{BABF6616-2D6B-4797-A4EA-2BBB52188AB8}" type="presParOf" srcId="{08D9C1A1-40F2-4D54-BEBC-DB89211CC817}" destId="{F611BDF6-0BAB-4939-9C0F-473661F60BBC}" srcOrd="2" destOrd="0" presId="urn:microsoft.com/office/officeart/2024/layout/BulletTimeline"/>
    <dgm:cxn modelId="{F2815F1F-EEFA-4C20-86C0-CD18BA01606D}" type="presParOf" srcId="{F611BDF6-0BAB-4939-9C0F-473661F60BBC}" destId="{7D8D06F8-98B9-4D95-92ED-77266C71F96D}" srcOrd="0" destOrd="0" presId="urn:microsoft.com/office/officeart/2024/layout/BulletTimeline"/>
    <dgm:cxn modelId="{DCD28507-7A4D-490A-BA09-EF0A32A15A6F}" type="presParOf" srcId="{7D8D06F8-98B9-4D95-92ED-77266C71F96D}" destId="{0BB566EB-CA48-41CA-85DE-4F9E17090C23}" srcOrd="0" destOrd="0" presId="urn:microsoft.com/office/officeart/2024/layout/BulletTimeline"/>
    <dgm:cxn modelId="{184269A8-E626-42D9-94FB-4E98FEE247F8}" type="presParOf" srcId="{7D8D06F8-98B9-4D95-92ED-77266C71F96D}" destId="{2B523A0E-F519-4F68-8AA5-33C4E60FBCCA}" srcOrd="1" destOrd="0" presId="urn:microsoft.com/office/officeart/2024/layout/BulletTimeline"/>
    <dgm:cxn modelId="{AD5A7374-6FB6-4232-A1F6-72CB3DCE8D5E}" type="presParOf" srcId="{F611BDF6-0BAB-4939-9C0F-473661F60BBC}" destId="{87690600-05F5-4D34-93BE-2855095C55A0}" srcOrd="1" destOrd="0" presId="urn:microsoft.com/office/officeart/2024/layout/BulletTimeline"/>
    <dgm:cxn modelId="{6D72DB35-97FA-4F65-8271-6EC2034761C4}" type="presParOf" srcId="{F611BDF6-0BAB-4939-9C0F-473661F60BBC}" destId="{4D9D6EF3-CC79-404F-81BD-3AAF21874573}" srcOrd="2" destOrd="0" presId="urn:microsoft.com/office/officeart/2024/layout/BulletTimeline"/>
    <dgm:cxn modelId="{43104353-8CBE-4681-B221-DD0C91E11296}" type="presParOf" srcId="{F611BDF6-0BAB-4939-9C0F-473661F60BBC}" destId="{941E6F75-B49E-4805-ADCF-7366293B8AA9}" srcOrd="3" destOrd="0" presId="urn:microsoft.com/office/officeart/2024/layout/BulletTimeline"/>
    <dgm:cxn modelId="{73AAAAE0-C7CB-4793-BA1A-F5FC6FB0E50E}" type="presParOf" srcId="{F611BDF6-0BAB-4939-9C0F-473661F60BBC}" destId="{BF3C5773-C0BA-41C3-A4C6-213479A430A0}" srcOrd="4" destOrd="0" presId="urn:microsoft.com/office/officeart/2024/layout/BulletTimeline"/>
    <dgm:cxn modelId="{EE9DF559-2EDE-4ED2-8508-088AC7D3A19E}" type="presParOf" srcId="{BF3C5773-C0BA-41C3-A4C6-213479A430A0}" destId="{F634C016-1146-46C8-B2E7-D9E78106B7D2}" srcOrd="0" destOrd="0" presId="urn:microsoft.com/office/officeart/2024/layout/BulletTimeline"/>
    <dgm:cxn modelId="{E5775B50-F2ED-4231-8EFB-9BB612F64018}" type="presParOf" srcId="{F611BDF6-0BAB-4939-9C0F-473661F60BBC}" destId="{71C9EEB3-0846-47AB-98F4-515A2A4A18FE}" srcOrd="5" destOrd="0" presId="urn:microsoft.com/office/officeart/2024/layout/BulletTimeline"/>
    <dgm:cxn modelId="{6B0031F4-4831-41B8-A058-CE187AD21D42}" type="presParOf" srcId="{08D9C1A1-40F2-4D54-BEBC-DB89211CC817}" destId="{D091D90B-D04B-42AD-B6B7-A0C8DF38B279}" srcOrd="3" destOrd="0" presId="urn:microsoft.com/office/officeart/2024/layout/BulletTimeline"/>
    <dgm:cxn modelId="{D2F7157F-2CEF-4E51-8E50-EF7C336CCEB6}" type="presParOf" srcId="{08D9C1A1-40F2-4D54-BEBC-DB89211CC817}" destId="{5036074D-29E8-40B1-8D50-74369033D807}" srcOrd="4" destOrd="0" presId="urn:microsoft.com/office/officeart/2024/layout/BulletTimeline"/>
    <dgm:cxn modelId="{65A774F8-FE15-4DE0-A331-9D5430FFAD17}" type="presParOf" srcId="{5036074D-29E8-40B1-8D50-74369033D807}" destId="{44809DE0-0C3F-4831-878F-2DDBF8A84DC1}" srcOrd="0" destOrd="0" presId="urn:microsoft.com/office/officeart/2024/layout/BulletTimeline"/>
    <dgm:cxn modelId="{0444C726-896D-4412-A55B-159EF5D50986}" type="presParOf" srcId="{44809DE0-0C3F-4831-878F-2DDBF8A84DC1}" destId="{4B147B80-861C-4E3A-A019-8208D5359502}" srcOrd="0" destOrd="0" presId="urn:microsoft.com/office/officeart/2024/layout/BulletTimeline"/>
    <dgm:cxn modelId="{51F629B0-24FA-4E1E-AB7B-36ED90EE1E20}" type="presParOf" srcId="{44809DE0-0C3F-4831-878F-2DDBF8A84DC1}" destId="{4C2A5B2A-F598-49A5-9D70-D71BB0B51273}" srcOrd="1" destOrd="0" presId="urn:microsoft.com/office/officeart/2024/layout/BulletTimeline"/>
    <dgm:cxn modelId="{A8BCD6D0-DEE1-4FAF-B98E-C89811228DE0}" type="presParOf" srcId="{5036074D-29E8-40B1-8D50-74369033D807}" destId="{7AD4ECF3-8666-4EE0-9287-94FCEA4107BC}" srcOrd="1" destOrd="0" presId="urn:microsoft.com/office/officeart/2024/layout/BulletTimeline"/>
    <dgm:cxn modelId="{12F4878F-5474-4F2D-AF57-08C9DCFA2D0E}" type="presParOf" srcId="{5036074D-29E8-40B1-8D50-74369033D807}" destId="{8C3C6F24-83AC-4FE3-B33C-658D56780C8B}" srcOrd="2" destOrd="0" presId="urn:microsoft.com/office/officeart/2024/layout/BulletTimeline"/>
    <dgm:cxn modelId="{880BBA05-F4F1-4624-A680-941137BE6560}" type="presParOf" srcId="{5036074D-29E8-40B1-8D50-74369033D807}" destId="{3767235F-DDAD-4E5B-A2D1-017F6795E906}" srcOrd="3" destOrd="0" presId="urn:microsoft.com/office/officeart/2024/layout/BulletTimeline"/>
    <dgm:cxn modelId="{4F846FC5-4467-4C36-B2BC-C6088F71F214}" type="presParOf" srcId="{5036074D-29E8-40B1-8D50-74369033D807}" destId="{BC665613-C766-4199-8B79-5808F902FB5F}" srcOrd="4" destOrd="0" presId="urn:microsoft.com/office/officeart/2024/layout/BulletTimeline"/>
    <dgm:cxn modelId="{446192AF-7192-41AA-B026-D94A932F429A}" type="presParOf" srcId="{BC665613-C766-4199-8B79-5808F902FB5F}" destId="{07024344-8745-4A03-8FB0-F21C2A5353A3}" srcOrd="0" destOrd="0" presId="urn:microsoft.com/office/officeart/2024/layout/BulletTimeline"/>
    <dgm:cxn modelId="{89362843-567B-492B-9B0D-17C5DAE48A3F}" type="presParOf" srcId="{5036074D-29E8-40B1-8D50-74369033D807}" destId="{6671EFF3-9E7F-43CC-82EC-E9A67201B7AD}" srcOrd="5" destOrd="0" presId="urn:microsoft.com/office/officeart/2024/layout/BulletTimeline"/>
    <dgm:cxn modelId="{D0363521-A2D0-44EA-97E4-DCE442D90392}" type="presParOf" srcId="{08D9C1A1-40F2-4D54-BEBC-DB89211CC817}" destId="{BC409156-7296-4797-97D9-CAA2FC501D3B}" srcOrd="5" destOrd="0" presId="urn:microsoft.com/office/officeart/2024/layout/BulletTimeline"/>
    <dgm:cxn modelId="{30335672-9A68-40FD-97D2-E57F9C94AD11}" type="presParOf" srcId="{08D9C1A1-40F2-4D54-BEBC-DB89211CC817}" destId="{816489FF-DAAF-4A45-A36F-F40848B1E422}" srcOrd="6" destOrd="0" presId="urn:microsoft.com/office/officeart/2024/layout/BulletTimeline"/>
    <dgm:cxn modelId="{E78E15D7-9646-4D32-9BF8-9353C6E70456}" type="presParOf" srcId="{816489FF-DAAF-4A45-A36F-F40848B1E422}" destId="{A51129D1-56D0-4F44-9A0F-F189E861F554}" srcOrd="0" destOrd="0" presId="urn:microsoft.com/office/officeart/2024/layout/BulletTimeline"/>
    <dgm:cxn modelId="{9C805529-78F8-4254-B9BA-8CABCF555819}" type="presParOf" srcId="{A51129D1-56D0-4F44-9A0F-F189E861F554}" destId="{F5F0AD32-B78A-41E4-9AD7-24A615C69412}" srcOrd="0" destOrd="0" presId="urn:microsoft.com/office/officeart/2024/layout/BulletTimeline"/>
    <dgm:cxn modelId="{1638BDD1-4931-4F3B-BEB8-BCB3C677F8D8}" type="presParOf" srcId="{A51129D1-56D0-4F44-9A0F-F189E861F554}" destId="{6FD5DA06-111C-49ED-92E2-D71A12002F81}" srcOrd="1" destOrd="0" presId="urn:microsoft.com/office/officeart/2024/layout/BulletTimeline"/>
    <dgm:cxn modelId="{9797AE85-00B9-41A2-96FB-24B06BDE2749}" type="presParOf" srcId="{816489FF-DAAF-4A45-A36F-F40848B1E422}" destId="{5895CB79-E94E-44B7-9B02-97DA0B1C63F2}" srcOrd="1" destOrd="0" presId="urn:microsoft.com/office/officeart/2024/layout/BulletTimeline"/>
    <dgm:cxn modelId="{6674A507-A85F-4EA0-A6D0-BA95E60CF2B2}" type="presParOf" srcId="{816489FF-DAAF-4A45-A36F-F40848B1E422}" destId="{35614524-BD58-4E42-89B7-5E60D1DD85B4}" srcOrd="2" destOrd="0" presId="urn:microsoft.com/office/officeart/2024/layout/BulletTimeline"/>
    <dgm:cxn modelId="{1DE2462C-52CC-4EBA-9E80-292998A7FEC0}" type="presParOf" srcId="{816489FF-DAAF-4A45-A36F-F40848B1E422}" destId="{B59DFFB1-2C9E-4B85-B9D7-E169C1F3825A}" srcOrd="3" destOrd="0" presId="urn:microsoft.com/office/officeart/2024/layout/BulletTimeline"/>
    <dgm:cxn modelId="{F8132749-D92A-4A35-9F68-A0CE23810408}" type="presParOf" srcId="{816489FF-DAAF-4A45-A36F-F40848B1E422}" destId="{1C825CBC-8EEF-45DC-992E-360145464D68}" srcOrd="4" destOrd="0" presId="urn:microsoft.com/office/officeart/2024/layout/BulletTimeline"/>
    <dgm:cxn modelId="{B91636C5-E808-42CC-B054-370ED62C8090}" type="presParOf" srcId="{1C825CBC-8EEF-45DC-992E-360145464D68}" destId="{CF94D146-1AC3-4513-8E30-1F4376CFE656}" srcOrd="0" destOrd="0" presId="urn:microsoft.com/office/officeart/2024/layout/BulletTimeline"/>
    <dgm:cxn modelId="{0BA6ABEF-1850-4EC0-BF67-21B2BB369B13}" type="presParOf" srcId="{816489FF-DAAF-4A45-A36F-F40848B1E422}" destId="{25C53157-8A55-4FFB-9126-94DE2F124CDC}" srcOrd="5" destOrd="0" presId="urn:microsoft.com/office/officeart/2024/layout/BulletTimeline"/>
    <dgm:cxn modelId="{0AC46A5A-9599-4D06-8EC7-2D5A5DD73C27}" type="presParOf" srcId="{08D9C1A1-40F2-4D54-BEBC-DB89211CC817}" destId="{952CACDD-6BC1-4C5C-BC44-E73679F62A4F}" srcOrd="7" destOrd="0" presId="urn:microsoft.com/office/officeart/2024/layout/BulletTimeline"/>
    <dgm:cxn modelId="{32C723F5-F38F-4454-BB35-0DA653B89AF6}" type="presParOf" srcId="{08D9C1A1-40F2-4D54-BEBC-DB89211CC817}" destId="{18768FAA-E8FF-4BE4-867F-9319D5BBBED0}" srcOrd="8" destOrd="0" presId="urn:microsoft.com/office/officeart/2024/layout/BulletTimeline"/>
    <dgm:cxn modelId="{0D844193-1A37-4852-96F8-926A205A0EC2}" type="presParOf" srcId="{18768FAA-E8FF-4BE4-867F-9319D5BBBED0}" destId="{23196331-D959-406B-A8D6-731AB8B1B8B7}" srcOrd="0" destOrd="0" presId="urn:microsoft.com/office/officeart/2024/layout/BulletTimeline"/>
    <dgm:cxn modelId="{80D891D0-C936-4388-BC6D-5B7CEAF3B119}" type="presParOf" srcId="{23196331-D959-406B-A8D6-731AB8B1B8B7}" destId="{EB6147A2-030D-4456-9113-95946735FE7D}" srcOrd="0" destOrd="0" presId="urn:microsoft.com/office/officeart/2024/layout/BulletTimeline"/>
    <dgm:cxn modelId="{9092C759-0934-4ADE-A2C0-47139E28F0D5}" type="presParOf" srcId="{23196331-D959-406B-A8D6-731AB8B1B8B7}" destId="{2D7E6438-3D66-4D67-84E2-944BCD72050B}" srcOrd="1" destOrd="0" presId="urn:microsoft.com/office/officeart/2024/layout/BulletTimeline"/>
    <dgm:cxn modelId="{2ED1038D-E23F-4825-AE41-F2B64E68FE67}" type="presParOf" srcId="{18768FAA-E8FF-4BE4-867F-9319D5BBBED0}" destId="{03FFD780-76A8-4FFE-BBF8-B0B6536A59AF}" srcOrd="1" destOrd="0" presId="urn:microsoft.com/office/officeart/2024/layout/BulletTimeline"/>
    <dgm:cxn modelId="{3A331120-76D5-4600-B8AE-BC3545A203DF}" type="presParOf" srcId="{18768FAA-E8FF-4BE4-867F-9319D5BBBED0}" destId="{DC3B3784-CFF2-4F6A-A6A2-58401825455C}" srcOrd="2" destOrd="0" presId="urn:microsoft.com/office/officeart/2024/layout/BulletTimeline"/>
    <dgm:cxn modelId="{255D28EC-71D5-4119-995D-8BFF111148D6}" type="presParOf" srcId="{18768FAA-E8FF-4BE4-867F-9319D5BBBED0}" destId="{DC6D03D6-5D8C-4088-B600-BFB27E933F80}" srcOrd="3" destOrd="0" presId="urn:microsoft.com/office/officeart/2024/layout/BulletTimeline"/>
    <dgm:cxn modelId="{DA34DB6B-DCB6-4E40-9073-EDB9769FB96D}" type="presParOf" srcId="{18768FAA-E8FF-4BE4-867F-9319D5BBBED0}" destId="{87FA62FC-5BA7-43F0-8D8A-69D37FDBF5CA}" srcOrd="4" destOrd="0" presId="urn:microsoft.com/office/officeart/2024/layout/BulletTimeline"/>
    <dgm:cxn modelId="{60C32A17-CF95-44FD-96BB-9058D3F05FE5}" type="presParOf" srcId="{87FA62FC-5BA7-43F0-8D8A-69D37FDBF5CA}" destId="{CC635731-556A-4339-B3EE-61B3AA964D9D}" srcOrd="0" destOrd="0" presId="urn:microsoft.com/office/officeart/2024/layout/BulletTimeline"/>
    <dgm:cxn modelId="{65B59A70-8180-4D37-BF12-40EF67CFFB4B}" type="presParOf" srcId="{18768FAA-E8FF-4BE4-867F-9319D5BBBED0}" destId="{B44EFDEB-352E-46D9-990C-AC04F3F72A44}" srcOrd="5" destOrd="0" presId="urn:microsoft.com/office/officeart/2024/layout/Bulle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CD3C0B-FC90-4923-829A-B9CB4C085821}" type="doc">
      <dgm:prSet loTypeId="urn:microsoft.com/office/officeart/2005/8/layout/hProcess1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01E523D-6DDA-42DE-B588-A9CDDC71DC2E}">
      <dgm:prSet/>
      <dgm:spPr/>
      <dgm:t>
        <a:bodyPr/>
        <a:lstStyle/>
        <a:p>
          <a:r>
            <a:rPr lang="tr-TR" b="1" dirty="0"/>
            <a:t>Mezuniyet not ortalamanızı (AGNO) sisteme doğru girdiniz mi ve güncel e-Devlet onaylı transkriptinizi yüklediniz mi?</a:t>
          </a:r>
          <a:endParaRPr lang="tr-TR" dirty="0"/>
        </a:p>
      </dgm:t>
    </dgm:pt>
    <dgm:pt modelId="{48BDE106-E3CB-41BF-A59E-B006B3F1C639}" type="parTrans" cxnId="{A13ABEF2-BB2F-44C1-885C-20EDECAFC9AC}">
      <dgm:prSet/>
      <dgm:spPr/>
      <dgm:t>
        <a:bodyPr/>
        <a:lstStyle/>
        <a:p>
          <a:endParaRPr lang="tr-TR"/>
        </a:p>
      </dgm:t>
    </dgm:pt>
    <dgm:pt modelId="{BBD212A0-A570-4248-AAFB-1C9D8BA97C79}" type="sibTrans" cxnId="{A13ABEF2-BB2F-44C1-885C-20EDECAFC9AC}">
      <dgm:prSet/>
      <dgm:spPr/>
      <dgm:t>
        <a:bodyPr/>
        <a:lstStyle/>
        <a:p>
          <a:endParaRPr lang="tr-TR"/>
        </a:p>
      </dgm:t>
    </dgm:pt>
    <dgm:pt modelId="{054AB5E3-34F9-4CE0-A0D5-D3C483D324D4}">
      <dgm:prSet/>
      <dgm:spPr/>
      <dgm:t>
        <a:bodyPr/>
        <a:lstStyle/>
        <a:p>
          <a:r>
            <a:rPr lang="tr-TR" b="1" dirty="0"/>
            <a:t>Başvurduğunuz alana uygun ve geçerlilik süresi dolmamış ALES puanınızı (ve 2210-C için zorunlu olan YDS/YÖKDİL dil puanınızı) sisteme eksiksiz işlediniz mi?</a:t>
          </a:r>
          <a:endParaRPr lang="tr-TR" dirty="0"/>
        </a:p>
      </dgm:t>
    </dgm:pt>
    <dgm:pt modelId="{5407BCDB-7E8A-483C-BE73-A7190211663B}" type="parTrans" cxnId="{48C623C7-6C12-4748-BC46-59C06A23D659}">
      <dgm:prSet/>
      <dgm:spPr/>
      <dgm:t>
        <a:bodyPr/>
        <a:lstStyle/>
        <a:p>
          <a:endParaRPr lang="tr-TR"/>
        </a:p>
      </dgm:t>
    </dgm:pt>
    <dgm:pt modelId="{34D09B1E-47C8-4EE4-B067-D42FE8440591}" type="sibTrans" cxnId="{48C623C7-6C12-4748-BC46-59C06A23D659}">
      <dgm:prSet/>
      <dgm:spPr/>
      <dgm:t>
        <a:bodyPr/>
        <a:lstStyle/>
        <a:p>
          <a:endParaRPr lang="tr-TR"/>
        </a:p>
      </dgm:t>
    </dgm:pt>
    <dgm:pt modelId="{C01BCD3F-BC69-4FD4-88C0-9A930AD02B9C}">
      <dgm:prSet/>
      <dgm:spPr/>
      <dgm:t>
        <a:bodyPr/>
        <a:lstStyle/>
        <a:p>
          <a:r>
            <a:rPr lang="tr-TR" b="1" dirty="0"/>
            <a:t>Taslak tez önerinizi; "Özgün Değer", "Yöntem", "Yaygın Etki" ve "Yapılabilirlik" başlıklarını içerecek şekilde hazırlayıp sisteme eklediniz mi?</a:t>
          </a:r>
          <a:endParaRPr lang="tr-TR" dirty="0"/>
        </a:p>
      </dgm:t>
    </dgm:pt>
    <dgm:pt modelId="{5A9E628C-D554-4ABE-BA1D-028298E39B54}" type="parTrans" cxnId="{D16B947A-5F91-471F-848D-B20F7D8A2E1E}">
      <dgm:prSet/>
      <dgm:spPr/>
      <dgm:t>
        <a:bodyPr/>
        <a:lstStyle/>
        <a:p>
          <a:endParaRPr lang="tr-TR"/>
        </a:p>
      </dgm:t>
    </dgm:pt>
    <dgm:pt modelId="{70B33916-3BD4-4B0C-9F3F-411014E854AC}" type="sibTrans" cxnId="{D16B947A-5F91-471F-848D-B20F7D8A2E1E}">
      <dgm:prSet/>
      <dgm:spPr/>
      <dgm:t>
        <a:bodyPr/>
        <a:lstStyle/>
        <a:p>
          <a:endParaRPr lang="tr-TR"/>
        </a:p>
      </dgm:t>
    </dgm:pt>
    <dgm:pt modelId="{0053B07E-A633-404E-81CE-AAC5E9688A18}">
      <dgm:prSet/>
      <dgm:spPr/>
      <dgm:t>
        <a:bodyPr/>
        <a:lstStyle/>
        <a:p>
          <a:r>
            <a:rPr lang="tr-TR" b="1" dirty="0"/>
            <a:t>Akademik tez danışmanınızın (ve varsa sanayi danışmanınızın) güncel bilgilerini doğru bir şekilde belirttiniz mi?</a:t>
          </a:r>
          <a:endParaRPr lang="tr-TR" dirty="0"/>
        </a:p>
      </dgm:t>
    </dgm:pt>
    <dgm:pt modelId="{75DE7321-4BE8-4B05-9432-21AC8312F413}" type="parTrans" cxnId="{D03ED0CF-D7F6-4B5C-996E-07AD3E5459AA}">
      <dgm:prSet/>
      <dgm:spPr/>
      <dgm:t>
        <a:bodyPr/>
        <a:lstStyle/>
        <a:p>
          <a:endParaRPr lang="tr-TR"/>
        </a:p>
      </dgm:t>
    </dgm:pt>
    <dgm:pt modelId="{F39B9909-753A-4934-A0D4-918E99E4B76D}" type="sibTrans" cxnId="{D03ED0CF-D7F6-4B5C-996E-07AD3E5459AA}">
      <dgm:prSet/>
      <dgm:spPr/>
      <dgm:t>
        <a:bodyPr/>
        <a:lstStyle/>
        <a:p>
          <a:endParaRPr lang="tr-TR"/>
        </a:p>
      </dgm:t>
    </dgm:pt>
    <dgm:pt modelId="{C4BFB25E-F163-4AFE-9D36-3ECD93AE22E4}">
      <dgm:prSet/>
      <dgm:spPr/>
      <dgm:t>
        <a:bodyPr/>
        <a:lstStyle/>
        <a:p>
          <a:r>
            <a:rPr lang="tr-TR" b="1" dirty="0"/>
            <a:t>(2210-D için) Sanayi kuruluşundan alınmış iş birliği/onay yazısını yüklediniz mi?
(2210-E için) 2205 lisans bursunu başarıyla tamamladığınızı teyit ettiniz mi?</a:t>
          </a:r>
          <a:endParaRPr lang="tr-TR" dirty="0"/>
        </a:p>
      </dgm:t>
    </dgm:pt>
    <dgm:pt modelId="{2C0FB3BF-2137-4CD9-8F97-D2189B3E0BFD}" type="parTrans" cxnId="{FFF1AA24-7ECA-4E8B-A6C7-6B079228104B}">
      <dgm:prSet/>
      <dgm:spPr/>
      <dgm:t>
        <a:bodyPr/>
        <a:lstStyle/>
        <a:p>
          <a:endParaRPr lang="tr-TR"/>
        </a:p>
      </dgm:t>
    </dgm:pt>
    <dgm:pt modelId="{E5C8975E-C2CF-4B41-BD8C-553F5061A012}" type="sibTrans" cxnId="{FFF1AA24-7ECA-4E8B-A6C7-6B079228104B}">
      <dgm:prSet/>
      <dgm:spPr/>
      <dgm:t>
        <a:bodyPr/>
        <a:lstStyle/>
        <a:p>
          <a:endParaRPr lang="tr-TR"/>
        </a:p>
      </dgm:t>
    </dgm:pt>
    <dgm:pt modelId="{6DC8DA60-96AC-4CEB-B99E-588B86918C35}">
      <dgm:prSet/>
      <dgm:spPr/>
      <dgm:t>
        <a:bodyPr/>
        <a:lstStyle/>
        <a:p>
          <a:r>
            <a:rPr lang="tr-TR" b="1" dirty="0"/>
            <a:t>TÜBİTAK veya başka bir kamu kurumundan aynı anda çifte destek/tam burs almadığınıza dair (KYK istisnaları hariç) beyan formunu onayladınız mı?</a:t>
          </a:r>
          <a:endParaRPr lang="tr-TR" dirty="0"/>
        </a:p>
      </dgm:t>
    </dgm:pt>
    <dgm:pt modelId="{95310671-56A8-400E-8A48-3B111134F00C}" type="parTrans" cxnId="{811FB647-FA7D-494A-AC72-786751538C13}">
      <dgm:prSet/>
      <dgm:spPr/>
      <dgm:t>
        <a:bodyPr/>
        <a:lstStyle/>
        <a:p>
          <a:endParaRPr lang="tr-TR"/>
        </a:p>
      </dgm:t>
    </dgm:pt>
    <dgm:pt modelId="{A08741C4-56BF-43F6-8E63-5979549AAB1E}" type="sibTrans" cxnId="{811FB647-FA7D-494A-AC72-786751538C13}">
      <dgm:prSet/>
      <dgm:spPr/>
      <dgm:t>
        <a:bodyPr/>
        <a:lstStyle/>
        <a:p>
          <a:endParaRPr lang="tr-TR"/>
        </a:p>
      </dgm:t>
    </dgm:pt>
    <dgm:pt modelId="{52080FE7-E04D-4B0F-A29B-FD1F2609CB7F}">
      <dgm:prSet/>
      <dgm:spPr/>
      <dgm:t>
        <a:bodyPr/>
        <a:lstStyle/>
        <a:p>
          <a:r>
            <a:rPr lang="tr-TR" b="1" dirty="0"/>
            <a:t>Tüm başvuru adımlarını eksiksiz doldurup, e-BİDEB sistemi üzerinden başvurunuzu "Onayla" butonuna basarak kuruma ilettiniz mi?</a:t>
          </a:r>
          <a:endParaRPr lang="tr-TR" dirty="0"/>
        </a:p>
      </dgm:t>
    </dgm:pt>
    <dgm:pt modelId="{D53F9934-B90A-4BA1-9831-55D1B1F02495}" type="parTrans" cxnId="{2A79DA9C-CABB-438E-99CC-EC3FF8E9D640}">
      <dgm:prSet/>
      <dgm:spPr/>
      <dgm:t>
        <a:bodyPr/>
        <a:lstStyle/>
        <a:p>
          <a:endParaRPr lang="tr-TR"/>
        </a:p>
      </dgm:t>
    </dgm:pt>
    <dgm:pt modelId="{BB36ADD2-4B62-47EF-842A-796A3EEE1283}" type="sibTrans" cxnId="{2A79DA9C-CABB-438E-99CC-EC3FF8E9D640}">
      <dgm:prSet/>
      <dgm:spPr/>
      <dgm:t>
        <a:bodyPr/>
        <a:lstStyle/>
        <a:p>
          <a:endParaRPr lang="tr-TR"/>
        </a:p>
      </dgm:t>
    </dgm:pt>
    <dgm:pt modelId="{9EECB275-6DF9-47E4-B974-EAA1D4F437B5}" type="pres">
      <dgm:prSet presAssocID="{09CD3C0B-FC90-4923-829A-B9CB4C085821}" presName="Name0" presStyleCnt="0">
        <dgm:presLayoutVars>
          <dgm:dir/>
          <dgm:resizeHandles val="exact"/>
        </dgm:presLayoutVars>
      </dgm:prSet>
      <dgm:spPr/>
    </dgm:pt>
    <dgm:pt modelId="{31C34596-0DDC-4749-9170-5BA28F30BA74}" type="pres">
      <dgm:prSet presAssocID="{09CD3C0B-FC90-4923-829A-B9CB4C085821}" presName="arrow" presStyleLbl="bgShp" presStyleIdx="0" presStyleCnt="1"/>
      <dgm:spPr/>
    </dgm:pt>
    <dgm:pt modelId="{04C5D19E-3AAB-412A-88B9-75DA2998E6D7}" type="pres">
      <dgm:prSet presAssocID="{09CD3C0B-FC90-4923-829A-B9CB4C085821}" presName="points" presStyleCnt="0"/>
      <dgm:spPr/>
    </dgm:pt>
    <dgm:pt modelId="{FA6AEFF8-490B-45B4-9E09-2AF0372721D6}" type="pres">
      <dgm:prSet presAssocID="{801E523D-6DDA-42DE-B588-A9CDDC71DC2E}" presName="compositeA" presStyleCnt="0"/>
      <dgm:spPr/>
    </dgm:pt>
    <dgm:pt modelId="{3C9D1675-7AE3-4366-8DE5-E275CA617847}" type="pres">
      <dgm:prSet presAssocID="{801E523D-6DDA-42DE-B588-A9CDDC71DC2E}" presName="textA" presStyleLbl="revTx" presStyleIdx="0" presStyleCnt="7">
        <dgm:presLayoutVars>
          <dgm:bulletEnabled val="1"/>
        </dgm:presLayoutVars>
      </dgm:prSet>
      <dgm:spPr/>
    </dgm:pt>
    <dgm:pt modelId="{76114692-90F2-45B1-8C5B-710ADF898676}" type="pres">
      <dgm:prSet presAssocID="{801E523D-6DDA-42DE-B588-A9CDDC71DC2E}" presName="circleA" presStyleLbl="node1" presStyleIdx="0" presStyleCnt="7"/>
      <dgm:spPr/>
    </dgm:pt>
    <dgm:pt modelId="{CA9A0D8B-2485-4B1B-9E66-C9803D14FBB2}" type="pres">
      <dgm:prSet presAssocID="{801E523D-6DDA-42DE-B588-A9CDDC71DC2E}" presName="spaceA" presStyleCnt="0"/>
      <dgm:spPr/>
    </dgm:pt>
    <dgm:pt modelId="{B2C6A8BB-D557-44D6-8636-41FA073F072A}" type="pres">
      <dgm:prSet presAssocID="{BBD212A0-A570-4248-AAFB-1C9D8BA97C79}" presName="space" presStyleCnt="0"/>
      <dgm:spPr/>
    </dgm:pt>
    <dgm:pt modelId="{55975C74-09CB-4A3D-B0BB-CCFE568B6F63}" type="pres">
      <dgm:prSet presAssocID="{054AB5E3-34F9-4CE0-A0D5-D3C483D324D4}" presName="compositeB" presStyleCnt="0"/>
      <dgm:spPr/>
    </dgm:pt>
    <dgm:pt modelId="{706A8E2B-68D6-48F3-8D9E-8D0A20CBDF72}" type="pres">
      <dgm:prSet presAssocID="{054AB5E3-34F9-4CE0-A0D5-D3C483D324D4}" presName="textB" presStyleLbl="revTx" presStyleIdx="1" presStyleCnt="7">
        <dgm:presLayoutVars>
          <dgm:bulletEnabled val="1"/>
        </dgm:presLayoutVars>
      </dgm:prSet>
      <dgm:spPr/>
    </dgm:pt>
    <dgm:pt modelId="{4CBC95F5-E047-4DBE-8FCB-AD583ADC3DFF}" type="pres">
      <dgm:prSet presAssocID="{054AB5E3-34F9-4CE0-A0D5-D3C483D324D4}" presName="circleB" presStyleLbl="node1" presStyleIdx="1" presStyleCnt="7"/>
      <dgm:spPr/>
    </dgm:pt>
    <dgm:pt modelId="{31635B04-A90F-4361-AD6E-945663367258}" type="pres">
      <dgm:prSet presAssocID="{054AB5E3-34F9-4CE0-A0D5-D3C483D324D4}" presName="spaceB" presStyleCnt="0"/>
      <dgm:spPr/>
    </dgm:pt>
    <dgm:pt modelId="{292EFED3-EC87-4614-9C6B-DA51C34F35CF}" type="pres">
      <dgm:prSet presAssocID="{34D09B1E-47C8-4EE4-B067-D42FE8440591}" presName="space" presStyleCnt="0"/>
      <dgm:spPr/>
    </dgm:pt>
    <dgm:pt modelId="{FDBA3357-6EBC-4C12-B9B4-E91E8B3ABDB9}" type="pres">
      <dgm:prSet presAssocID="{C01BCD3F-BC69-4FD4-88C0-9A930AD02B9C}" presName="compositeA" presStyleCnt="0"/>
      <dgm:spPr/>
    </dgm:pt>
    <dgm:pt modelId="{4267C778-6AD6-4592-BE6F-AF7F6E5323DF}" type="pres">
      <dgm:prSet presAssocID="{C01BCD3F-BC69-4FD4-88C0-9A930AD02B9C}" presName="textA" presStyleLbl="revTx" presStyleIdx="2" presStyleCnt="7">
        <dgm:presLayoutVars>
          <dgm:bulletEnabled val="1"/>
        </dgm:presLayoutVars>
      </dgm:prSet>
      <dgm:spPr/>
    </dgm:pt>
    <dgm:pt modelId="{20DDBA31-B067-423E-B2A4-5F502A23B852}" type="pres">
      <dgm:prSet presAssocID="{C01BCD3F-BC69-4FD4-88C0-9A930AD02B9C}" presName="circleA" presStyleLbl="node1" presStyleIdx="2" presStyleCnt="7"/>
      <dgm:spPr/>
    </dgm:pt>
    <dgm:pt modelId="{B1D1D408-3969-4120-A670-2B4499B1623A}" type="pres">
      <dgm:prSet presAssocID="{C01BCD3F-BC69-4FD4-88C0-9A930AD02B9C}" presName="spaceA" presStyleCnt="0"/>
      <dgm:spPr/>
    </dgm:pt>
    <dgm:pt modelId="{504863D0-169D-4A11-AF14-A288BC133060}" type="pres">
      <dgm:prSet presAssocID="{70B33916-3BD4-4B0C-9F3F-411014E854AC}" presName="space" presStyleCnt="0"/>
      <dgm:spPr/>
    </dgm:pt>
    <dgm:pt modelId="{B863F184-244D-4028-B284-E5C103DDEE51}" type="pres">
      <dgm:prSet presAssocID="{0053B07E-A633-404E-81CE-AAC5E9688A18}" presName="compositeB" presStyleCnt="0"/>
      <dgm:spPr/>
    </dgm:pt>
    <dgm:pt modelId="{8A97E326-82E0-4F9E-A199-CE29B380E886}" type="pres">
      <dgm:prSet presAssocID="{0053B07E-A633-404E-81CE-AAC5E9688A18}" presName="textB" presStyleLbl="revTx" presStyleIdx="3" presStyleCnt="7">
        <dgm:presLayoutVars>
          <dgm:bulletEnabled val="1"/>
        </dgm:presLayoutVars>
      </dgm:prSet>
      <dgm:spPr/>
    </dgm:pt>
    <dgm:pt modelId="{5E70CF13-053A-4F79-AD29-077E9998F1DE}" type="pres">
      <dgm:prSet presAssocID="{0053B07E-A633-404E-81CE-AAC5E9688A18}" presName="circleB" presStyleLbl="node1" presStyleIdx="3" presStyleCnt="7"/>
      <dgm:spPr/>
    </dgm:pt>
    <dgm:pt modelId="{7150CE9B-236F-4312-A9A1-4AD8884C3548}" type="pres">
      <dgm:prSet presAssocID="{0053B07E-A633-404E-81CE-AAC5E9688A18}" presName="spaceB" presStyleCnt="0"/>
      <dgm:spPr/>
    </dgm:pt>
    <dgm:pt modelId="{F9010CB9-7017-472B-8146-FAA5B735DA8B}" type="pres">
      <dgm:prSet presAssocID="{F39B9909-753A-4934-A0D4-918E99E4B76D}" presName="space" presStyleCnt="0"/>
      <dgm:spPr/>
    </dgm:pt>
    <dgm:pt modelId="{9A394CF8-9EB6-4F91-8E37-3735E7D7C003}" type="pres">
      <dgm:prSet presAssocID="{C4BFB25E-F163-4AFE-9D36-3ECD93AE22E4}" presName="compositeA" presStyleCnt="0"/>
      <dgm:spPr/>
    </dgm:pt>
    <dgm:pt modelId="{44E95887-D282-45EB-A4E0-ECC0EB5235FF}" type="pres">
      <dgm:prSet presAssocID="{C4BFB25E-F163-4AFE-9D36-3ECD93AE22E4}" presName="textA" presStyleLbl="revTx" presStyleIdx="4" presStyleCnt="7">
        <dgm:presLayoutVars>
          <dgm:bulletEnabled val="1"/>
        </dgm:presLayoutVars>
      </dgm:prSet>
      <dgm:spPr/>
    </dgm:pt>
    <dgm:pt modelId="{F0D51001-73AF-44B1-93D4-E70126F50918}" type="pres">
      <dgm:prSet presAssocID="{C4BFB25E-F163-4AFE-9D36-3ECD93AE22E4}" presName="circleA" presStyleLbl="node1" presStyleIdx="4" presStyleCnt="7"/>
      <dgm:spPr/>
    </dgm:pt>
    <dgm:pt modelId="{15749D88-B70B-4941-8D78-986EDD2BED42}" type="pres">
      <dgm:prSet presAssocID="{C4BFB25E-F163-4AFE-9D36-3ECD93AE22E4}" presName="spaceA" presStyleCnt="0"/>
      <dgm:spPr/>
    </dgm:pt>
    <dgm:pt modelId="{9377A7E1-9CDF-4346-99D7-FE4503731C32}" type="pres">
      <dgm:prSet presAssocID="{E5C8975E-C2CF-4B41-BD8C-553F5061A012}" presName="space" presStyleCnt="0"/>
      <dgm:spPr/>
    </dgm:pt>
    <dgm:pt modelId="{D7097ECA-935B-40CB-9A65-9B1CDA40E80B}" type="pres">
      <dgm:prSet presAssocID="{6DC8DA60-96AC-4CEB-B99E-588B86918C35}" presName="compositeB" presStyleCnt="0"/>
      <dgm:spPr/>
    </dgm:pt>
    <dgm:pt modelId="{C4EDECD7-BF77-4532-B646-511DA203FCDB}" type="pres">
      <dgm:prSet presAssocID="{6DC8DA60-96AC-4CEB-B99E-588B86918C35}" presName="textB" presStyleLbl="revTx" presStyleIdx="5" presStyleCnt="7">
        <dgm:presLayoutVars>
          <dgm:bulletEnabled val="1"/>
        </dgm:presLayoutVars>
      </dgm:prSet>
      <dgm:spPr/>
    </dgm:pt>
    <dgm:pt modelId="{B3F55BCA-0AF5-419F-89C4-7E18241DD6E5}" type="pres">
      <dgm:prSet presAssocID="{6DC8DA60-96AC-4CEB-B99E-588B86918C35}" presName="circleB" presStyleLbl="node1" presStyleIdx="5" presStyleCnt="7"/>
      <dgm:spPr/>
    </dgm:pt>
    <dgm:pt modelId="{9F0295D2-CCF7-4DEF-AAAD-FA11FC2D6860}" type="pres">
      <dgm:prSet presAssocID="{6DC8DA60-96AC-4CEB-B99E-588B86918C35}" presName="spaceB" presStyleCnt="0"/>
      <dgm:spPr/>
    </dgm:pt>
    <dgm:pt modelId="{B186B14B-12B5-4678-8B0F-D547190916B4}" type="pres">
      <dgm:prSet presAssocID="{A08741C4-56BF-43F6-8E63-5979549AAB1E}" presName="space" presStyleCnt="0"/>
      <dgm:spPr/>
    </dgm:pt>
    <dgm:pt modelId="{351CFF99-8756-4E27-B9A3-E3AAD73CE525}" type="pres">
      <dgm:prSet presAssocID="{52080FE7-E04D-4B0F-A29B-FD1F2609CB7F}" presName="compositeA" presStyleCnt="0"/>
      <dgm:spPr/>
    </dgm:pt>
    <dgm:pt modelId="{40A677D7-DEDC-49B7-841A-E826386B0DFB}" type="pres">
      <dgm:prSet presAssocID="{52080FE7-E04D-4B0F-A29B-FD1F2609CB7F}" presName="textA" presStyleLbl="revTx" presStyleIdx="6" presStyleCnt="7">
        <dgm:presLayoutVars>
          <dgm:bulletEnabled val="1"/>
        </dgm:presLayoutVars>
      </dgm:prSet>
      <dgm:spPr/>
    </dgm:pt>
    <dgm:pt modelId="{FAFA2139-B074-499D-A58B-2D999EE33C50}" type="pres">
      <dgm:prSet presAssocID="{52080FE7-E04D-4B0F-A29B-FD1F2609CB7F}" presName="circleA" presStyleLbl="node1" presStyleIdx="6" presStyleCnt="7"/>
      <dgm:spPr/>
    </dgm:pt>
    <dgm:pt modelId="{87196C87-AA31-4A68-A3FC-DA9FEC6520ED}" type="pres">
      <dgm:prSet presAssocID="{52080FE7-E04D-4B0F-A29B-FD1F2609CB7F}" presName="spaceA" presStyleCnt="0"/>
      <dgm:spPr/>
    </dgm:pt>
  </dgm:ptLst>
  <dgm:cxnLst>
    <dgm:cxn modelId="{FFF1AA24-7ECA-4E8B-A6C7-6B079228104B}" srcId="{09CD3C0B-FC90-4923-829A-B9CB4C085821}" destId="{C4BFB25E-F163-4AFE-9D36-3ECD93AE22E4}" srcOrd="4" destOrd="0" parTransId="{2C0FB3BF-2137-4CD9-8F97-D2189B3E0BFD}" sibTransId="{E5C8975E-C2CF-4B41-BD8C-553F5061A012}"/>
    <dgm:cxn modelId="{811FB647-FA7D-494A-AC72-786751538C13}" srcId="{09CD3C0B-FC90-4923-829A-B9CB4C085821}" destId="{6DC8DA60-96AC-4CEB-B99E-588B86918C35}" srcOrd="5" destOrd="0" parTransId="{95310671-56A8-400E-8A48-3B111134F00C}" sibTransId="{A08741C4-56BF-43F6-8E63-5979549AAB1E}"/>
    <dgm:cxn modelId="{D16B947A-5F91-471F-848D-B20F7D8A2E1E}" srcId="{09CD3C0B-FC90-4923-829A-B9CB4C085821}" destId="{C01BCD3F-BC69-4FD4-88C0-9A930AD02B9C}" srcOrd="2" destOrd="0" parTransId="{5A9E628C-D554-4ABE-BA1D-028298E39B54}" sibTransId="{70B33916-3BD4-4B0C-9F3F-411014E854AC}"/>
    <dgm:cxn modelId="{1DA3DA93-C6D5-4BF1-8CB9-4B12972C27B2}" type="presOf" srcId="{801E523D-6DDA-42DE-B588-A9CDDC71DC2E}" destId="{3C9D1675-7AE3-4366-8DE5-E275CA617847}" srcOrd="0" destOrd="0" presId="urn:microsoft.com/office/officeart/2005/8/layout/hProcess11"/>
    <dgm:cxn modelId="{46A97A9A-ABDF-4BFE-94FD-402679F16C03}" type="presOf" srcId="{52080FE7-E04D-4B0F-A29B-FD1F2609CB7F}" destId="{40A677D7-DEDC-49B7-841A-E826386B0DFB}" srcOrd="0" destOrd="0" presId="urn:microsoft.com/office/officeart/2005/8/layout/hProcess11"/>
    <dgm:cxn modelId="{2A79DA9C-CABB-438E-99CC-EC3FF8E9D640}" srcId="{09CD3C0B-FC90-4923-829A-B9CB4C085821}" destId="{52080FE7-E04D-4B0F-A29B-FD1F2609CB7F}" srcOrd="6" destOrd="0" parTransId="{D53F9934-B90A-4BA1-9831-55D1B1F02495}" sibTransId="{BB36ADD2-4B62-47EF-842A-796A3EEE1283}"/>
    <dgm:cxn modelId="{EB651CB9-6DBD-4BA2-94CC-082D3500A81F}" type="presOf" srcId="{C4BFB25E-F163-4AFE-9D36-3ECD93AE22E4}" destId="{44E95887-D282-45EB-A4E0-ECC0EB5235FF}" srcOrd="0" destOrd="0" presId="urn:microsoft.com/office/officeart/2005/8/layout/hProcess11"/>
    <dgm:cxn modelId="{4C2532BA-4E0A-4A0C-B43E-CACDEAB9F9D0}" type="presOf" srcId="{6DC8DA60-96AC-4CEB-B99E-588B86918C35}" destId="{C4EDECD7-BF77-4532-B646-511DA203FCDB}" srcOrd="0" destOrd="0" presId="urn:microsoft.com/office/officeart/2005/8/layout/hProcess11"/>
    <dgm:cxn modelId="{7AE86EC4-FE1D-40A4-BBDF-3B84655A4AF6}" type="presOf" srcId="{054AB5E3-34F9-4CE0-A0D5-D3C483D324D4}" destId="{706A8E2B-68D6-48F3-8D9E-8D0A20CBDF72}" srcOrd="0" destOrd="0" presId="urn:microsoft.com/office/officeart/2005/8/layout/hProcess11"/>
    <dgm:cxn modelId="{48C623C7-6C12-4748-BC46-59C06A23D659}" srcId="{09CD3C0B-FC90-4923-829A-B9CB4C085821}" destId="{054AB5E3-34F9-4CE0-A0D5-D3C483D324D4}" srcOrd="1" destOrd="0" parTransId="{5407BCDB-7E8A-483C-BE73-A7190211663B}" sibTransId="{34D09B1E-47C8-4EE4-B067-D42FE8440591}"/>
    <dgm:cxn modelId="{D03ED0CF-D7F6-4B5C-996E-07AD3E5459AA}" srcId="{09CD3C0B-FC90-4923-829A-B9CB4C085821}" destId="{0053B07E-A633-404E-81CE-AAC5E9688A18}" srcOrd="3" destOrd="0" parTransId="{75DE7321-4BE8-4B05-9432-21AC8312F413}" sibTransId="{F39B9909-753A-4934-A0D4-918E99E4B76D}"/>
    <dgm:cxn modelId="{3C6476D5-4F48-4817-800C-6B9719602A71}" type="presOf" srcId="{0053B07E-A633-404E-81CE-AAC5E9688A18}" destId="{8A97E326-82E0-4F9E-A199-CE29B380E886}" srcOrd="0" destOrd="0" presId="urn:microsoft.com/office/officeart/2005/8/layout/hProcess11"/>
    <dgm:cxn modelId="{329076EA-6423-4352-B73D-FD0B9BF0D67B}" type="presOf" srcId="{C01BCD3F-BC69-4FD4-88C0-9A930AD02B9C}" destId="{4267C778-6AD6-4592-BE6F-AF7F6E5323DF}" srcOrd="0" destOrd="0" presId="urn:microsoft.com/office/officeart/2005/8/layout/hProcess11"/>
    <dgm:cxn modelId="{A13ABEF2-BB2F-44C1-885C-20EDECAFC9AC}" srcId="{09CD3C0B-FC90-4923-829A-B9CB4C085821}" destId="{801E523D-6DDA-42DE-B588-A9CDDC71DC2E}" srcOrd="0" destOrd="0" parTransId="{48BDE106-E3CB-41BF-A59E-B006B3F1C639}" sibTransId="{BBD212A0-A570-4248-AAFB-1C9D8BA97C79}"/>
    <dgm:cxn modelId="{7E3441F3-F46E-4ED9-B960-EE5939EF863C}" type="presOf" srcId="{09CD3C0B-FC90-4923-829A-B9CB4C085821}" destId="{9EECB275-6DF9-47E4-B974-EAA1D4F437B5}" srcOrd="0" destOrd="0" presId="urn:microsoft.com/office/officeart/2005/8/layout/hProcess11"/>
    <dgm:cxn modelId="{963232F6-B934-4B96-AE09-C58B2A8F4350}" type="presParOf" srcId="{9EECB275-6DF9-47E4-B974-EAA1D4F437B5}" destId="{31C34596-0DDC-4749-9170-5BA28F30BA74}" srcOrd="0" destOrd="0" presId="urn:microsoft.com/office/officeart/2005/8/layout/hProcess11"/>
    <dgm:cxn modelId="{708468B4-30A6-4567-95A1-5CD1A2CD4DD6}" type="presParOf" srcId="{9EECB275-6DF9-47E4-B974-EAA1D4F437B5}" destId="{04C5D19E-3AAB-412A-88B9-75DA2998E6D7}" srcOrd="1" destOrd="0" presId="urn:microsoft.com/office/officeart/2005/8/layout/hProcess11"/>
    <dgm:cxn modelId="{DBE3DE6E-0D5E-4052-B96A-7B3BE408F5D1}" type="presParOf" srcId="{04C5D19E-3AAB-412A-88B9-75DA2998E6D7}" destId="{FA6AEFF8-490B-45B4-9E09-2AF0372721D6}" srcOrd="0" destOrd="0" presId="urn:microsoft.com/office/officeart/2005/8/layout/hProcess11"/>
    <dgm:cxn modelId="{609E4F7B-816E-4072-BD46-02E85F882698}" type="presParOf" srcId="{FA6AEFF8-490B-45B4-9E09-2AF0372721D6}" destId="{3C9D1675-7AE3-4366-8DE5-E275CA617847}" srcOrd="0" destOrd="0" presId="urn:microsoft.com/office/officeart/2005/8/layout/hProcess11"/>
    <dgm:cxn modelId="{6948865E-75F2-49D4-B29E-BA652A6CFD3E}" type="presParOf" srcId="{FA6AEFF8-490B-45B4-9E09-2AF0372721D6}" destId="{76114692-90F2-45B1-8C5B-710ADF898676}" srcOrd="1" destOrd="0" presId="urn:microsoft.com/office/officeart/2005/8/layout/hProcess11"/>
    <dgm:cxn modelId="{70CC6F52-2669-4E1E-BBBA-8903DF4FD45E}" type="presParOf" srcId="{FA6AEFF8-490B-45B4-9E09-2AF0372721D6}" destId="{CA9A0D8B-2485-4B1B-9E66-C9803D14FBB2}" srcOrd="2" destOrd="0" presId="urn:microsoft.com/office/officeart/2005/8/layout/hProcess11"/>
    <dgm:cxn modelId="{0CF11B7D-651A-4CE1-BEE8-00EF2EB1B7A5}" type="presParOf" srcId="{04C5D19E-3AAB-412A-88B9-75DA2998E6D7}" destId="{B2C6A8BB-D557-44D6-8636-41FA073F072A}" srcOrd="1" destOrd="0" presId="urn:microsoft.com/office/officeart/2005/8/layout/hProcess11"/>
    <dgm:cxn modelId="{A6768873-B116-4802-8E77-B177AA94238D}" type="presParOf" srcId="{04C5D19E-3AAB-412A-88B9-75DA2998E6D7}" destId="{55975C74-09CB-4A3D-B0BB-CCFE568B6F63}" srcOrd="2" destOrd="0" presId="urn:microsoft.com/office/officeart/2005/8/layout/hProcess11"/>
    <dgm:cxn modelId="{BC8B28D1-4FC1-4C1E-91CC-571F10369805}" type="presParOf" srcId="{55975C74-09CB-4A3D-B0BB-CCFE568B6F63}" destId="{706A8E2B-68D6-48F3-8D9E-8D0A20CBDF72}" srcOrd="0" destOrd="0" presId="urn:microsoft.com/office/officeart/2005/8/layout/hProcess11"/>
    <dgm:cxn modelId="{98DC9E49-4F55-4344-B24D-82E5867F63B2}" type="presParOf" srcId="{55975C74-09CB-4A3D-B0BB-CCFE568B6F63}" destId="{4CBC95F5-E047-4DBE-8FCB-AD583ADC3DFF}" srcOrd="1" destOrd="0" presId="urn:microsoft.com/office/officeart/2005/8/layout/hProcess11"/>
    <dgm:cxn modelId="{F2DC73D2-7820-4982-927F-0C1C10562377}" type="presParOf" srcId="{55975C74-09CB-4A3D-B0BB-CCFE568B6F63}" destId="{31635B04-A90F-4361-AD6E-945663367258}" srcOrd="2" destOrd="0" presId="urn:microsoft.com/office/officeart/2005/8/layout/hProcess11"/>
    <dgm:cxn modelId="{A7EEFB87-088B-4CAB-BBA8-90267F53175A}" type="presParOf" srcId="{04C5D19E-3AAB-412A-88B9-75DA2998E6D7}" destId="{292EFED3-EC87-4614-9C6B-DA51C34F35CF}" srcOrd="3" destOrd="0" presId="urn:microsoft.com/office/officeart/2005/8/layout/hProcess11"/>
    <dgm:cxn modelId="{00D1C985-2811-4115-8C7C-B99CBD88F86D}" type="presParOf" srcId="{04C5D19E-3AAB-412A-88B9-75DA2998E6D7}" destId="{FDBA3357-6EBC-4C12-B9B4-E91E8B3ABDB9}" srcOrd="4" destOrd="0" presId="urn:microsoft.com/office/officeart/2005/8/layout/hProcess11"/>
    <dgm:cxn modelId="{AEB65C4C-2BA0-424F-9775-32A8E48BF949}" type="presParOf" srcId="{FDBA3357-6EBC-4C12-B9B4-E91E8B3ABDB9}" destId="{4267C778-6AD6-4592-BE6F-AF7F6E5323DF}" srcOrd="0" destOrd="0" presId="urn:microsoft.com/office/officeart/2005/8/layout/hProcess11"/>
    <dgm:cxn modelId="{59240EFF-11B7-4B66-91BE-F1140A740CF1}" type="presParOf" srcId="{FDBA3357-6EBC-4C12-B9B4-E91E8B3ABDB9}" destId="{20DDBA31-B067-423E-B2A4-5F502A23B852}" srcOrd="1" destOrd="0" presId="urn:microsoft.com/office/officeart/2005/8/layout/hProcess11"/>
    <dgm:cxn modelId="{5E854898-08B9-400C-A0EC-33E8DEB50ABE}" type="presParOf" srcId="{FDBA3357-6EBC-4C12-B9B4-E91E8B3ABDB9}" destId="{B1D1D408-3969-4120-A670-2B4499B1623A}" srcOrd="2" destOrd="0" presId="urn:microsoft.com/office/officeart/2005/8/layout/hProcess11"/>
    <dgm:cxn modelId="{50DA5694-C329-488B-B6E4-1B862F797570}" type="presParOf" srcId="{04C5D19E-3AAB-412A-88B9-75DA2998E6D7}" destId="{504863D0-169D-4A11-AF14-A288BC133060}" srcOrd="5" destOrd="0" presId="urn:microsoft.com/office/officeart/2005/8/layout/hProcess11"/>
    <dgm:cxn modelId="{09ECA19E-D928-40DA-B899-E495820E7B72}" type="presParOf" srcId="{04C5D19E-3AAB-412A-88B9-75DA2998E6D7}" destId="{B863F184-244D-4028-B284-E5C103DDEE51}" srcOrd="6" destOrd="0" presId="urn:microsoft.com/office/officeart/2005/8/layout/hProcess11"/>
    <dgm:cxn modelId="{E6181D7D-4BD3-4011-9A67-10FA6AFD8EF3}" type="presParOf" srcId="{B863F184-244D-4028-B284-E5C103DDEE51}" destId="{8A97E326-82E0-4F9E-A199-CE29B380E886}" srcOrd="0" destOrd="0" presId="urn:microsoft.com/office/officeart/2005/8/layout/hProcess11"/>
    <dgm:cxn modelId="{B41F9AEE-D1A4-4DBF-83D1-A529B6A76744}" type="presParOf" srcId="{B863F184-244D-4028-B284-E5C103DDEE51}" destId="{5E70CF13-053A-4F79-AD29-077E9998F1DE}" srcOrd="1" destOrd="0" presId="urn:microsoft.com/office/officeart/2005/8/layout/hProcess11"/>
    <dgm:cxn modelId="{A197AD51-AF21-4DC2-8C1E-F004FC7345FC}" type="presParOf" srcId="{B863F184-244D-4028-B284-E5C103DDEE51}" destId="{7150CE9B-236F-4312-A9A1-4AD8884C3548}" srcOrd="2" destOrd="0" presId="urn:microsoft.com/office/officeart/2005/8/layout/hProcess11"/>
    <dgm:cxn modelId="{47B2430E-E023-4946-8603-819E30A6D0E9}" type="presParOf" srcId="{04C5D19E-3AAB-412A-88B9-75DA2998E6D7}" destId="{F9010CB9-7017-472B-8146-FAA5B735DA8B}" srcOrd="7" destOrd="0" presId="urn:microsoft.com/office/officeart/2005/8/layout/hProcess11"/>
    <dgm:cxn modelId="{0C9C35AB-A249-47CE-9D64-719F69A68F30}" type="presParOf" srcId="{04C5D19E-3AAB-412A-88B9-75DA2998E6D7}" destId="{9A394CF8-9EB6-4F91-8E37-3735E7D7C003}" srcOrd="8" destOrd="0" presId="urn:microsoft.com/office/officeart/2005/8/layout/hProcess11"/>
    <dgm:cxn modelId="{B6FAD374-A485-4EFF-8104-0F754F8B922F}" type="presParOf" srcId="{9A394CF8-9EB6-4F91-8E37-3735E7D7C003}" destId="{44E95887-D282-45EB-A4E0-ECC0EB5235FF}" srcOrd="0" destOrd="0" presId="urn:microsoft.com/office/officeart/2005/8/layout/hProcess11"/>
    <dgm:cxn modelId="{CFE83B62-8A58-4EFF-B1FC-2FBF96DEC92E}" type="presParOf" srcId="{9A394CF8-9EB6-4F91-8E37-3735E7D7C003}" destId="{F0D51001-73AF-44B1-93D4-E70126F50918}" srcOrd="1" destOrd="0" presId="urn:microsoft.com/office/officeart/2005/8/layout/hProcess11"/>
    <dgm:cxn modelId="{E90BEF86-CC3C-42CE-88E0-5D4669BF804B}" type="presParOf" srcId="{9A394CF8-9EB6-4F91-8E37-3735E7D7C003}" destId="{15749D88-B70B-4941-8D78-986EDD2BED42}" srcOrd="2" destOrd="0" presId="urn:microsoft.com/office/officeart/2005/8/layout/hProcess11"/>
    <dgm:cxn modelId="{708E8665-0A11-4D1B-A5EF-BB5DF8AD1DDF}" type="presParOf" srcId="{04C5D19E-3AAB-412A-88B9-75DA2998E6D7}" destId="{9377A7E1-9CDF-4346-99D7-FE4503731C32}" srcOrd="9" destOrd="0" presId="urn:microsoft.com/office/officeart/2005/8/layout/hProcess11"/>
    <dgm:cxn modelId="{C7C49CAC-3A96-4ABC-B7D0-D8ED979BE6AE}" type="presParOf" srcId="{04C5D19E-3AAB-412A-88B9-75DA2998E6D7}" destId="{D7097ECA-935B-40CB-9A65-9B1CDA40E80B}" srcOrd="10" destOrd="0" presId="urn:microsoft.com/office/officeart/2005/8/layout/hProcess11"/>
    <dgm:cxn modelId="{19B8B100-3F7B-4A17-AC07-32ABD2387A7C}" type="presParOf" srcId="{D7097ECA-935B-40CB-9A65-9B1CDA40E80B}" destId="{C4EDECD7-BF77-4532-B646-511DA203FCDB}" srcOrd="0" destOrd="0" presId="urn:microsoft.com/office/officeart/2005/8/layout/hProcess11"/>
    <dgm:cxn modelId="{FE372CD5-6DAB-41D4-9BF0-54EEEC6A0FD3}" type="presParOf" srcId="{D7097ECA-935B-40CB-9A65-9B1CDA40E80B}" destId="{B3F55BCA-0AF5-419F-89C4-7E18241DD6E5}" srcOrd="1" destOrd="0" presId="urn:microsoft.com/office/officeart/2005/8/layout/hProcess11"/>
    <dgm:cxn modelId="{E8DD58A1-EB28-493E-A71D-99E212561D5D}" type="presParOf" srcId="{D7097ECA-935B-40CB-9A65-9B1CDA40E80B}" destId="{9F0295D2-CCF7-4DEF-AAAD-FA11FC2D6860}" srcOrd="2" destOrd="0" presId="urn:microsoft.com/office/officeart/2005/8/layout/hProcess11"/>
    <dgm:cxn modelId="{DE290DB1-FF0E-4263-87AB-8585299CFCAD}" type="presParOf" srcId="{04C5D19E-3AAB-412A-88B9-75DA2998E6D7}" destId="{B186B14B-12B5-4678-8B0F-D547190916B4}" srcOrd="11" destOrd="0" presId="urn:microsoft.com/office/officeart/2005/8/layout/hProcess11"/>
    <dgm:cxn modelId="{6F987E0F-67AD-49EC-A6CA-ABEA29615607}" type="presParOf" srcId="{04C5D19E-3AAB-412A-88B9-75DA2998E6D7}" destId="{351CFF99-8756-4E27-B9A3-E3AAD73CE525}" srcOrd="12" destOrd="0" presId="urn:microsoft.com/office/officeart/2005/8/layout/hProcess11"/>
    <dgm:cxn modelId="{A6017AED-0BB2-4DFE-93C8-1C0B2BFE9420}" type="presParOf" srcId="{351CFF99-8756-4E27-B9A3-E3AAD73CE525}" destId="{40A677D7-DEDC-49B7-841A-E826386B0DFB}" srcOrd="0" destOrd="0" presId="urn:microsoft.com/office/officeart/2005/8/layout/hProcess11"/>
    <dgm:cxn modelId="{68CD58D0-42A2-40A0-8B6A-7900136079E5}" type="presParOf" srcId="{351CFF99-8756-4E27-B9A3-E3AAD73CE525}" destId="{FAFA2139-B074-499D-A58B-2D999EE33C50}" srcOrd="1" destOrd="0" presId="urn:microsoft.com/office/officeart/2005/8/layout/hProcess11"/>
    <dgm:cxn modelId="{370EC3F9-1996-4829-B24B-00E5C76DF15C}" type="presParOf" srcId="{351CFF99-8756-4E27-B9A3-E3AAD73CE525}" destId="{87196C87-AA31-4A68-A3FC-DA9FEC6520ED}" srcOrd="2" destOrd="0" presId="urn:microsoft.com/office/officeart/2005/8/layout/hProcess11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544DF-ED46-4ABE-BC23-B6BD8985FF53}">
      <dsp:nvSpPr>
        <dsp:cNvPr id="0" name=""/>
        <dsp:cNvSpPr/>
      </dsp:nvSpPr>
      <dsp:spPr>
        <a:xfrm>
          <a:off x="4820" y="1961855"/>
          <a:ext cx="1198954" cy="119895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7D6B5F-9E0B-446F-8233-55F2B6E06CFD}">
      <dsp:nvSpPr>
        <dsp:cNvPr id="0" name=""/>
        <dsp:cNvSpPr/>
      </dsp:nvSpPr>
      <dsp:spPr>
        <a:xfrm rot="17700000">
          <a:off x="427277" y="984463"/>
          <a:ext cx="1490433" cy="718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1.  2210 Programı Nedir?</a:t>
          </a:r>
          <a:endParaRPr lang="tr-TR" sz="1100" kern="1200" dirty="0"/>
        </a:p>
      </dsp:txBody>
      <dsp:txXfrm>
        <a:off x="427277" y="984463"/>
        <a:ext cx="1490433" cy="718273"/>
      </dsp:txXfrm>
    </dsp:sp>
    <dsp:sp modelId="{B7146702-1030-4EBC-8E62-14A8363D5C50}">
      <dsp:nvSpPr>
        <dsp:cNvPr id="0" name=""/>
        <dsp:cNvSpPr/>
      </dsp:nvSpPr>
      <dsp:spPr>
        <a:xfrm>
          <a:off x="1294179" y="1961855"/>
          <a:ext cx="1198954" cy="119895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A055B9-3AA8-47EE-9CB6-7CCC3FBD681C}">
      <dsp:nvSpPr>
        <dsp:cNvPr id="0" name=""/>
        <dsp:cNvSpPr/>
      </dsp:nvSpPr>
      <dsp:spPr>
        <a:xfrm rot="17700000">
          <a:off x="1716637" y="984463"/>
          <a:ext cx="1490433" cy="718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2.  2210-A Genel Yurt İçi Yüksek Lisans Burs Programı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100" kern="1200" dirty="0"/>
        </a:p>
      </dsp:txBody>
      <dsp:txXfrm>
        <a:off x="1716637" y="984463"/>
        <a:ext cx="1490433" cy="718273"/>
      </dsp:txXfrm>
    </dsp:sp>
    <dsp:sp modelId="{4C700D04-814E-4240-AA0D-6939E367D527}">
      <dsp:nvSpPr>
        <dsp:cNvPr id="0" name=""/>
        <dsp:cNvSpPr/>
      </dsp:nvSpPr>
      <dsp:spPr>
        <a:xfrm>
          <a:off x="2583539" y="1961855"/>
          <a:ext cx="1198954" cy="119895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2747CC0-9832-45B6-BC4D-68003CB472CA}">
      <dsp:nvSpPr>
        <dsp:cNvPr id="0" name=""/>
        <dsp:cNvSpPr/>
      </dsp:nvSpPr>
      <dsp:spPr>
        <a:xfrm rot="17700000">
          <a:off x="3005996" y="984463"/>
          <a:ext cx="1490433" cy="718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3.  2210-C Öncelikli Alanlara Yönelik Yüksek Lisans Burs Programı</a:t>
          </a:r>
        </a:p>
      </dsp:txBody>
      <dsp:txXfrm>
        <a:off x="3005996" y="984463"/>
        <a:ext cx="1490433" cy="718273"/>
      </dsp:txXfrm>
    </dsp:sp>
    <dsp:sp modelId="{5B3E01DC-F074-44F3-B570-6134A976222C}">
      <dsp:nvSpPr>
        <dsp:cNvPr id="0" name=""/>
        <dsp:cNvSpPr/>
      </dsp:nvSpPr>
      <dsp:spPr>
        <a:xfrm>
          <a:off x="3872898" y="1961855"/>
          <a:ext cx="1198954" cy="119895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102EE2-D75B-4CF4-A73C-87DB143C3B84}">
      <dsp:nvSpPr>
        <dsp:cNvPr id="0" name=""/>
        <dsp:cNvSpPr/>
      </dsp:nvSpPr>
      <dsp:spPr>
        <a:xfrm rot="17700000">
          <a:off x="4295356" y="984463"/>
          <a:ext cx="1490433" cy="718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4.  2210-D Sanayiye Yönelik Yüksek Lisans Burs Programı</a:t>
          </a:r>
        </a:p>
      </dsp:txBody>
      <dsp:txXfrm>
        <a:off x="4295356" y="984463"/>
        <a:ext cx="1490433" cy="718273"/>
      </dsp:txXfrm>
    </dsp:sp>
    <dsp:sp modelId="{3C388070-DE43-43DC-AB61-D2266FC30933}">
      <dsp:nvSpPr>
        <dsp:cNvPr id="0" name=""/>
        <dsp:cNvSpPr/>
      </dsp:nvSpPr>
      <dsp:spPr>
        <a:xfrm>
          <a:off x="5162258" y="1961855"/>
          <a:ext cx="1198954" cy="119895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D35DAB-37EC-45CE-B550-99AB8274D6D3}">
      <dsp:nvSpPr>
        <dsp:cNvPr id="0" name=""/>
        <dsp:cNvSpPr/>
      </dsp:nvSpPr>
      <dsp:spPr>
        <a:xfrm rot="17700000">
          <a:off x="5584715" y="984463"/>
          <a:ext cx="1490433" cy="718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5.  2210-E Doğrudan Yüksek Lisans Burs Programı</a:t>
          </a:r>
        </a:p>
      </dsp:txBody>
      <dsp:txXfrm>
        <a:off x="5584715" y="984463"/>
        <a:ext cx="1490433" cy="718273"/>
      </dsp:txXfrm>
    </dsp:sp>
    <dsp:sp modelId="{150BFA47-A724-4589-9403-3149EAF546CF}">
      <dsp:nvSpPr>
        <dsp:cNvPr id="0" name=""/>
        <dsp:cNvSpPr/>
      </dsp:nvSpPr>
      <dsp:spPr>
        <a:xfrm>
          <a:off x="6451617" y="1961855"/>
          <a:ext cx="1198954" cy="119895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D265D8B-92E7-40CC-8B93-E8A293B60879}">
      <dsp:nvSpPr>
        <dsp:cNvPr id="0" name=""/>
        <dsp:cNvSpPr/>
      </dsp:nvSpPr>
      <dsp:spPr>
        <a:xfrm rot="17700000">
          <a:off x="6874075" y="984463"/>
          <a:ext cx="1490433" cy="718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6.  Burs Süresi ve Miktarları</a:t>
          </a:r>
          <a:endParaRPr lang="tr-TR" sz="1100" kern="1200" dirty="0"/>
        </a:p>
      </dsp:txBody>
      <dsp:txXfrm>
        <a:off x="6874075" y="984463"/>
        <a:ext cx="1490433" cy="718273"/>
      </dsp:txXfrm>
    </dsp:sp>
    <dsp:sp modelId="{A695FA83-6B9D-4DB9-B9A7-53CCA1CEABF3}">
      <dsp:nvSpPr>
        <dsp:cNvPr id="0" name=""/>
        <dsp:cNvSpPr/>
      </dsp:nvSpPr>
      <dsp:spPr>
        <a:xfrm>
          <a:off x="7740977" y="1961855"/>
          <a:ext cx="1198954" cy="119895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E690386-C526-4986-A9E7-74CD1E20A28E}">
      <dsp:nvSpPr>
        <dsp:cNvPr id="0" name=""/>
        <dsp:cNvSpPr/>
      </dsp:nvSpPr>
      <dsp:spPr>
        <a:xfrm rot="17700000">
          <a:off x="8163434" y="984463"/>
          <a:ext cx="1490433" cy="718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7. Değerlendirme Kriterleri</a:t>
          </a:r>
        </a:p>
      </dsp:txBody>
      <dsp:txXfrm>
        <a:off x="8163434" y="984463"/>
        <a:ext cx="1490433" cy="718273"/>
      </dsp:txXfrm>
    </dsp:sp>
    <dsp:sp modelId="{AEF6AE88-60F7-4056-9BA9-39073016EB42}">
      <dsp:nvSpPr>
        <dsp:cNvPr id="0" name=""/>
        <dsp:cNvSpPr/>
      </dsp:nvSpPr>
      <dsp:spPr>
        <a:xfrm>
          <a:off x="9030336" y="1961855"/>
          <a:ext cx="1198954" cy="119895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61CBCD-20C6-475E-A3FF-7286C405A7BD}">
      <dsp:nvSpPr>
        <dsp:cNvPr id="0" name=""/>
        <dsp:cNvSpPr/>
      </dsp:nvSpPr>
      <dsp:spPr>
        <a:xfrm rot="17700000">
          <a:off x="9452794" y="984463"/>
          <a:ext cx="1490433" cy="718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8.  Son Kontrol Listesi ve İletişim</a:t>
          </a:r>
          <a:endParaRPr lang="tr-TR" sz="1100" kern="1200" dirty="0"/>
        </a:p>
      </dsp:txBody>
      <dsp:txXfrm>
        <a:off x="9452794" y="984463"/>
        <a:ext cx="1490433" cy="7182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B1CC3-D632-4E55-8D4A-E8F5BE89D366}">
      <dsp:nvSpPr>
        <dsp:cNvPr id="0" name=""/>
        <dsp:cNvSpPr/>
      </dsp:nvSpPr>
      <dsp:spPr>
        <a:xfrm>
          <a:off x="0" y="2153202"/>
          <a:ext cx="8642845" cy="43499"/>
        </a:xfrm>
        <a:prstGeom prst="rect">
          <a:avLst/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24C94-F193-41E0-8D9E-BA1E5EA94511}">
      <dsp:nvSpPr>
        <dsp:cNvPr id="0" name=""/>
        <dsp:cNvSpPr/>
      </dsp:nvSpPr>
      <dsp:spPr>
        <a:xfrm>
          <a:off x="8416561" y="2000956"/>
          <a:ext cx="260994" cy="347992"/>
        </a:xfrm>
        <a:prstGeom prst="chevron">
          <a:avLst>
            <a:gd name="adj" fmla="val 75000"/>
          </a:avLst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90259-83CE-4CF8-9E50-D75E267D0881}">
      <dsp:nvSpPr>
        <dsp:cNvPr id="0" name=""/>
        <dsp:cNvSpPr/>
      </dsp:nvSpPr>
      <dsp:spPr>
        <a:xfrm>
          <a:off x="548676" y="991778"/>
          <a:ext cx="2345254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A9FFE-977E-4708-87BA-74F6789F4A5C}">
      <dsp:nvSpPr>
        <dsp:cNvPr id="0" name=""/>
        <dsp:cNvSpPr/>
      </dsp:nvSpPr>
      <dsp:spPr>
        <a:xfrm>
          <a:off x="548676" y="469789"/>
          <a:ext cx="2345254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1     →     BİDEB Giriş  (http://e-bideb.tubitak.gov.tr 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548676" y="469789"/>
        <a:ext cx="2345254" cy="521988"/>
      </dsp:txXfrm>
    </dsp:sp>
    <dsp:sp modelId="{99E55938-4D19-4983-810E-A4ECFD814913}">
      <dsp:nvSpPr>
        <dsp:cNvPr id="0" name=""/>
        <dsp:cNvSpPr/>
      </dsp:nvSpPr>
      <dsp:spPr>
        <a:xfrm>
          <a:off x="259443" y="434990"/>
          <a:ext cx="34027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690600-05F5-4D34-93BE-2855095C55A0}">
      <dsp:nvSpPr>
        <dsp:cNvPr id="0" name=""/>
        <dsp:cNvSpPr/>
      </dsp:nvSpPr>
      <dsp:spPr>
        <a:xfrm>
          <a:off x="2101335" y="3099114"/>
          <a:ext cx="2345254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D6EF3-CC79-404F-81BD-3AAF21874573}">
      <dsp:nvSpPr>
        <dsp:cNvPr id="0" name=""/>
        <dsp:cNvSpPr/>
      </dsp:nvSpPr>
      <dsp:spPr>
        <a:xfrm>
          <a:off x="2101335" y="2559725"/>
          <a:ext cx="2345254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2     →     Program Seçimi (2210-A, 2210-C, 2210-D, 2210-E)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2101335" y="2559725"/>
        <a:ext cx="2345254" cy="539388"/>
      </dsp:txXfrm>
    </dsp:sp>
    <dsp:sp modelId="{941E6F75-B49E-4805-ADCF-7366293B8AA9}">
      <dsp:nvSpPr>
        <dsp:cNvPr id="0" name=""/>
        <dsp:cNvSpPr/>
      </dsp:nvSpPr>
      <dsp:spPr>
        <a:xfrm>
          <a:off x="1704290" y="2174952"/>
          <a:ext cx="34027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5D77B3-7F0A-4CF6-BEC9-A0F434E5FD8B}">
      <dsp:nvSpPr>
        <dsp:cNvPr id="0" name=""/>
        <dsp:cNvSpPr/>
      </dsp:nvSpPr>
      <dsp:spPr>
        <a:xfrm>
          <a:off x="187985" y="2086481"/>
          <a:ext cx="176942" cy="1769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634C016-1146-46C8-B2E7-D9E78106B7D2}">
      <dsp:nvSpPr>
        <dsp:cNvPr id="0" name=""/>
        <dsp:cNvSpPr/>
      </dsp:nvSpPr>
      <dsp:spPr>
        <a:xfrm>
          <a:off x="1632832" y="2086481"/>
          <a:ext cx="176942" cy="1769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AD4ECF3-8666-4EE0-9287-94FCEA4107BC}">
      <dsp:nvSpPr>
        <dsp:cNvPr id="0" name=""/>
        <dsp:cNvSpPr/>
      </dsp:nvSpPr>
      <dsp:spPr>
        <a:xfrm>
          <a:off x="3438370" y="991778"/>
          <a:ext cx="2345254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C6F24-83AC-4FE3-B33C-658D56780C8B}">
      <dsp:nvSpPr>
        <dsp:cNvPr id="0" name=""/>
        <dsp:cNvSpPr/>
      </dsp:nvSpPr>
      <dsp:spPr>
        <a:xfrm>
          <a:off x="3438370" y="469789"/>
          <a:ext cx="2345254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3     →     Gerekli Bilgileri Girme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3438370" y="469789"/>
        <a:ext cx="2345254" cy="521988"/>
      </dsp:txXfrm>
    </dsp:sp>
    <dsp:sp modelId="{3767235F-DDAD-4E5B-A2D1-017F6795E906}">
      <dsp:nvSpPr>
        <dsp:cNvPr id="0" name=""/>
        <dsp:cNvSpPr/>
      </dsp:nvSpPr>
      <dsp:spPr>
        <a:xfrm>
          <a:off x="3149137" y="434990"/>
          <a:ext cx="34027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95CB79-E94E-44B7-9B02-97DA0B1C63F2}">
      <dsp:nvSpPr>
        <dsp:cNvPr id="0" name=""/>
        <dsp:cNvSpPr/>
      </dsp:nvSpPr>
      <dsp:spPr>
        <a:xfrm>
          <a:off x="5540451" y="3005184"/>
          <a:ext cx="2345254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14524-BD58-4E42-89B7-5E60D1DD85B4}">
      <dsp:nvSpPr>
        <dsp:cNvPr id="0" name=""/>
        <dsp:cNvSpPr/>
      </dsp:nvSpPr>
      <dsp:spPr>
        <a:xfrm>
          <a:off x="5540451" y="2465796"/>
          <a:ext cx="2345254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4    →    Belgeleri Yükleme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5540451" y="2465796"/>
        <a:ext cx="2345254" cy="539388"/>
      </dsp:txXfrm>
    </dsp:sp>
    <dsp:sp modelId="{B59DFFB1-2C9E-4B85-B9D7-E169C1F3825A}">
      <dsp:nvSpPr>
        <dsp:cNvPr id="0" name=""/>
        <dsp:cNvSpPr/>
      </dsp:nvSpPr>
      <dsp:spPr>
        <a:xfrm>
          <a:off x="5032134" y="2136847"/>
          <a:ext cx="34027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024344-8745-4A03-8FB0-F21C2A5353A3}">
      <dsp:nvSpPr>
        <dsp:cNvPr id="0" name=""/>
        <dsp:cNvSpPr/>
      </dsp:nvSpPr>
      <dsp:spPr>
        <a:xfrm>
          <a:off x="3077679" y="2086481"/>
          <a:ext cx="176942" cy="1769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F94D146-1AC3-4513-8E30-1F4376CFE656}">
      <dsp:nvSpPr>
        <dsp:cNvPr id="0" name=""/>
        <dsp:cNvSpPr/>
      </dsp:nvSpPr>
      <dsp:spPr>
        <a:xfrm>
          <a:off x="4960676" y="2048375"/>
          <a:ext cx="176942" cy="1769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FFD780-76A8-4FFE-BBF8-B0B6536A59AF}">
      <dsp:nvSpPr>
        <dsp:cNvPr id="0" name=""/>
        <dsp:cNvSpPr/>
      </dsp:nvSpPr>
      <dsp:spPr>
        <a:xfrm>
          <a:off x="6328064" y="991778"/>
          <a:ext cx="2345254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B3784-CFF2-4F6A-A6A2-58401825455C}">
      <dsp:nvSpPr>
        <dsp:cNvPr id="0" name=""/>
        <dsp:cNvSpPr/>
      </dsp:nvSpPr>
      <dsp:spPr>
        <a:xfrm>
          <a:off x="6328064" y="469789"/>
          <a:ext cx="2345254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5     →     Başvuruyu Onaylama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6328064" y="469789"/>
        <a:ext cx="2345254" cy="521988"/>
      </dsp:txXfrm>
    </dsp:sp>
    <dsp:sp modelId="{DC6D03D6-5D8C-4088-B600-BFB27E933F80}">
      <dsp:nvSpPr>
        <dsp:cNvPr id="0" name=""/>
        <dsp:cNvSpPr/>
      </dsp:nvSpPr>
      <dsp:spPr>
        <a:xfrm>
          <a:off x="6038831" y="434990"/>
          <a:ext cx="34027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35731-556A-4339-B3EE-61B3AA964D9D}">
      <dsp:nvSpPr>
        <dsp:cNvPr id="0" name=""/>
        <dsp:cNvSpPr/>
      </dsp:nvSpPr>
      <dsp:spPr>
        <a:xfrm>
          <a:off x="5967373" y="2086481"/>
          <a:ext cx="176942" cy="1769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34596-0DDC-4749-9170-5BA28F30BA74}">
      <dsp:nvSpPr>
        <dsp:cNvPr id="0" name=""/>
        <dsp:cNvSpPr/>
      </dsp:nvSpPr>
      <dsp:spPr>
        <a:xfrm>
          <a:off x="0" y="1349883"/>
          <a:ext cx="11161826" cy="179984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9D1675-7AE3-4366-8DE5-E275CA617847}">
      <dsp:nvSpPr>
        <dsp:cNvPr id="0" name=""/>
        <dsp:cNvSpPr/>
      </dsp:nvSpPr>
      <dsp:spPr>
        <a:xfrm>
          <a:off x="858" y="0"/>
          <a:ext cx="1375880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Mezuniyet not ortalamanızı (AGNO) sisteme doğru girdiniz mi ve güncel e-Devlet onaylı transkriptinizi yüklediniz mi?</a:t>
          </a:r>
          <a:endParaRPr lang="tr-TR" sz="1100" kern="1200" dirty="0"/>
        </a:p>
      </dsp:txBody>
      <dsp:txXfrm>
        <a:off x="858" y="0"/>
        <a:ext cx="1375880" cy="1799844"/>
      </dsp:txXfrm>
    </dsp:sp>
    <dsp:sp modelId="{76114692-90F2-45B1-8C5B-710ADF898676}">
      <dsp:nvSpPr>
        <dsp:cNvPr id="0" name=""/>
        <dsp:cNvSpPr/>
      </dsp:nvSpPr>
      <dsp:spPr>
        <a:xfrm>
          <a:off x="463818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6A8E2B-68D6-48F3-8D9E-8D0A20CBDF72}">
      <dsp:nvSpPr>
        <dsp:cNvPr id="0" name=""/>
        <dsp:cNvSpPr/>
      </dsp:nvSpPr>
      <dsp:spPr>
        <a:xfrm>
          <a:off x="1445532" y="2699766"/>
          <a:ext cx="1375880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Başvurduğunuz alana uygun ve geçerlilik süresi dolmamış ALES puanınızı (ve 2210-C için zorunlu olan YDS/YÖKDİL dil puanınızı) sisteme eksiksiz işlediniz mi?</a:t>
          </a:r>
          <a:endParaRPr lang="tr-TR" sz="1100" kern="1200" dirty="0"/>
        </a:p>
      </dsp:txBody>
      <dsp:txXfrm>
        <a:off x="1445532" y="2699766"/>
        <a:ext cx="1375880" cy="1799844"/>
      </dsp:txXfrm>
    </dsp:sp>
    <dsp:sp modelId="{4CBC95F5-E047-4DBE-8FCB-AD583ADC3DFF}">
      <dsp:nvSpPr>
        <dsp:cNvPr id="0" name=""/>
        <dsp:cNvSpPr/>
      </dsp:nvSpPr>
      <dsp:spPr>
        <a:xfrm>
          <a:off x="1908492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67C778-6AD6-4592-BE6F-AF7F6E5323DF}">
      <dsp:nvSpPr>
        <dsp:cNvPr id="0" name=""/>
        <dsp:cNvSpPr/>
      </dsp:nvSpPr>
      <dsp:spPr>
        <a:xfrm>
          <a:off x="2890207" y="0"/>
          <a:ext cx="1375880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Taslak tez önerinizi; "Özgün Değer", "Yöntem", "Yaygın Etki" ve "Yapılabilirlik" başlıklarını içerecek şekilde hazırlayıp sisteme eklediniz mi?</a:t>
          </a:r>
          <a:endParaRPr lang="tr-TR" sz="1100" kern="1200" dirty="0"/>
        </a:p>
      </dsp:txBody>
      <dsp:txXfrm>
        <a:off x="2890207" y="0"/>
        <a:ext cx="1375880" cy="1799844"/>
      </dsp:txXfrm>
    </dsp:sp>
    <dsp:sp modelId="{20DDBA31-B067-423E-B2A4-5F502A23B852}">
      <dsp:nvSpPr>
        <dsp:cNvPr id="0" name=""/>
        <dsp:cNvSpPr/>
      </dsp:nvSpPr>
      <dsp:spPr>
        <a:xfrm>
          <a:off x="3353166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97E326-82E0-4F9E-A199-CE29B380E886}">
      <dsp:nvSpPr>
        <dsp:cNvPr id="0" name=""/>
        <dsp:cNvSpPr/>
      </dsp:nvSpPr>
      <dsp:spPr>
        <a:xfrm>
          <a:off x="4334881" y="2699766"/>
          <a:ext cx="1375880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Akademik tez danışmanınızın (ve varsa sanayi danışmanınızın) güncel bilgilerini doğru bir şekilde belirttiniz mi?</a:t>
          </a:r>
          <a:endParaRPr lang="tr-TR" sz="1100" kern="1200" dirty="0"/>
        </a:p>
      </dsp:txBody>
      <dsp:txXfrm>
        <a:off x="4334881" y="2699766"/>
        <a:ext cx="1375880" cy="1799844"/>
      </dsp:txXfrm>
    </dsp:sp>
    <dsp:sp modelId="{5E70CF13-053A-4F79-AD29-077E9998F1DE}">
      <dsp:nvSpPr>
        <dsp:cNvPr id="0" name=""/>
        <dsp:cNvSpPr/>
      </dsp:nvSpPr>
      <dsp:spPr>
        <a:xfrm>
          <a:off x="4797841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E95887-D282-45EB-A4E0-ECC0EB5235FF}">
      <dsp:nvSpPr>
        <dsp:cNvPr id="0" name=""/>
        <dsp:cNvSpPr/>
      </dsp:nvSpPr>
      <dsp:spPr>
        <a:xfrm>
          <a:off x="5779555" y="0"/>
          <a:ext cx="1375880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(2210-D için) Sanayi kuruluşundan alınmış iş birliği/onay yazısını yüklediniz mi?
(2210-E için) 2205 lisans bursunu başarıyla tamamladığınızı teyit ettiniz mi?</a:t>
          </a:r>
          <a:endParaRPr lang="tr-TR" sz="1100" kern="1200" dirty="0"/>
        </a:p>
      </dsp:txBody>
      <dsp:txXfrm>
        <a:off x="5779555" y="0"/>
        <a:ext cx="1375880" cy="1799844"/>
      </dsp:txXfrm>
    </dsp:sp>
    <dsp:sp modelId="{F0D51001-73AF-44B1-93D4-E70126F50918}">
      <dsp:nvSpPr>
        <dsp:cNvPr id="0" name=""/>
        <dsp:cNvSpPr/>
      </dsp:nvSpPr>
      <dsp:spPr>
        <a:xfrm>
          <a:off x="6242515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EDECD7-BF77-4532-B646-511DA203FCDB}">
      <dsp:nvSpPr>
        <dsp:cNvPr id="0" name=""/>
        <dsp:cNvSpPr/>
      </dsp:nvSpPr>
      <dsp:spPr>
        <a:xfrm>
          <a:off x="7224230" y="2699766"/>
          <a:ext cx="1375880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TÜBİTAK veya başka bir kamu kurumundan aynı anda çifte destek/tam burs almadığınıza dair (KYK istisnaları hariç) beyan formunu onayladınız mı?</a:t>
          </a:r>
          <a:endParaRPr lang="tr-TR" sz="1100" kern="1200" dirty="0"/>
        </a:p>
      </dsp:txBody>
      <dsp:txXfrm>
        <a:off x="7224230" y="2699766"/>
        <a:ext cx="1375880" cy="1799844"/>
      </dsp:txXfrm>
    </dsp:sp>
    <dsp:sp modelId="{B3F55BCA-0AF5-419F-89C4-7E18241DD6E5}">
      <dsp:nvSpPr>
        <dsp:cNvPr id="0" name=""/>
        <dsp:cNvSpPr/>
      </dsp:nvSpPr>
      <dsp:spPr>
        <a:xfrm>
          <a:off x="7687189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A677D7-DEDC-49B7-841A-E826386B0DFB}">
      <dsp:nvSpPr>
        <dsp:cNvPr id="0" name=""/>
        <dsp:cNvSpPr/>
      </dsp:nvSpPr>
      <dsp:spPr>
        <a:xfrm>
          <a:off x="8668904" y="0"/>
          <a:ext cx="1375880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Tüm başvuru adımlarını eksiksiz doldurup, e-BİDEB sistemi üzerinden başvurunuzu "Onayla" butonuna basarak kuruma ilettiniz mi?</a:t>
          </a:r>
          <a:endParaRPr lang="tr-TR" sz="1100" kern="1200" dirty="0"/>
        </a:p>
      </dsp:txBody>
      <dsp:txXfrm>
        <a:off x="8668904" y="0"/>
        <a:ext cx="1375880" cy="1799844"/>
      </dsp:txXfrm>
    </dsp:sp>
    <dsp:sp modelId="{FAFA2139-B074-499D-A58B-2D999EE33C50}">
      <dsp:nvSpPr>
        <dsp:cNvPr id="0" name=""/>
        <dsp:cNvSpPr/>
      </dsp:nvSpPr>
      <dsp:spPr>
        <a:xfrm>
          <a:off x="9131864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24/layout/BulletTimeline">
  <dgm:title val=""/>
  <dgm:desc val=""/>
  <dgm:catLst>
    <dgm:cat type="process" pri="7450"/>
  </dgm:catLst>
  <dgm:sampData>
    <dgm:dataModel>
      <dgm:ptLst>
        <dgm:pt modelId="0" type="doc"/>
        <dgm:pt modelId="10">
          <dgm:prSet phldrT="Add an event" phldr="1"/>
        </dgm:pt>
        <dgm:pt modelId="11">
          <dgm:prSet phldrT="Write a description of the significance of this event" phldr="1"/>
        </dgm:pt>
        <dgm:pt modelId="20">
          <dgm:prSet phldrT="Add an event" phldr="1"/>
        </dgm:pt>
        <dgm:pt modelId="21">
          <dgm:prSet phldrT="Write a description of the significance of this event" phldr="1"/>
        </dgm:pt>
        <dgm:pt modelId="30">
          <dgm:prSet phldrT="Add an event" phldr="1"/>
        </dgm:pt>
        <dgm:pt modelId="31">
          <dgm:prSet phldrT="Write a description of the significance of this event" phldr="1"/>
        </dgm:pt>
        <dgm:pt modelId="40">
          <dgm:prSet phldrT="Add an event" phldr="1"/>
        </dgm:pt>
        <dgm:pt modelId="41">
          <dgm:prSet phldrT="Write a description of the significance of this event" phldr="1"/>
        </dgm:pt>
        <dgm:pt modelId="50">
          <dgm:prSet phldrT="Add an event" phldr="1"/>
        </dgm:pt>
        <dgm:pt modelId="51">
          <dgm:prSet phldrT="Write a description of the significance of this event" phldr="1"/>
        </dgm:pt>
      </dgm:ptLst>
      <dgm:cxnLst>
        <dgm:cxn modelId="100" srcId="0" destId="10" srcOrd="0" destOrd="0"/>
        <dgm:cxn modelId="12" srcId="10" destId="11" srcOrd="0" destOrd="0"/>
        <dgm:cxn modelId="101" srcId="0" destId="20" srcOrd="1" destOrd="0"/>
        <dgm:cxn modelId="22" srcId="20" destId="21" srcOrd="0" destOrd="0"/>
        <dgm:cxn modelId="102" srcId="0" destId="30" srcOrd="2" destOrd="0"/>
        <dgm:cxn modelId="32" srcId="30" destId="31" srcOrd="0" destOrd="0"/>
        <dgm:cxn modelId="103" srcId="0" destId="40" srcOrd="3" destOrd="0"/>
        <dgm:cxn modelId="42" srcId="40" destId="41" srcOrd="0" destOrd="0"/>
        <dgm:cxn modelId="104" srcId="0" destId="50" srcOrd="4" destOrd="0"/>
        <dgm:cxn modelId="52" srcId="50" destId="5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dir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 refType="h" fact="0.1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>
      <dgm:alg type="composite"/>
      <dgm:shape xmlns:r="http://schemas.openxmlformats.org/officeDocument/2006/relationships" r:blip="">
        <dgm:adjLst/>
      </dgm:shape>
      <dgm:presOf/>
      <dgm:choose name="DividerDirection">
        <dgm:if name="DividerLTR" func="var" arg="dir" op="equ" val="norm">
          <dgm:constrLst>
            <dgm:constr type="w" for="ch" forName="rectBar" refType="w" fact="0.996"/>
            <dgm:constr type="h" for="ch" forName="rectBar" refType="h" fact="0.1"/>
            <dgm:constr type="l" for="ch" forName="rectBar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r" for="ch" forName="chevronArrow" refType="w"/>
            <dgm:constr type="ctrY" for="ch" forName="chevronArrow" refType="h" fact="0.5"/>
          </dgm:constrLst>
        </dgm:if>
        <dgm:else name="DividerRTL">
          <dgm:constrLst>
            <dgm:constr type="w" for="ch" forName="rectBar" refType="w" fact="0.996"/>
            <dgm:constr type="h" for="ch" forName="rectBar" refType="h" fact="0.1"/>
            <dgm:constr type="r" for="ch" forName="rectBar" refType="w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l" for="ch" forName="chevronArrow"/>
            <dgm:constr type="ctrY" for="ch" forName="chevronArrow" refType="h" fact="0.5"/>
          </dgm:constrLst>
        </dgm:else>
      </dgm:choose>
      <dgm:ruleLst/>
      <dgm:layoutNode name="rectBar" styleLbl="dkBgShp">
        <dgm:alg type="sp"/>
        <dgm:shape xmlns:r="http://schemas.openxmlformats.org/officeDocument/2006/relationships" type="rect" r:blip="" zOrderOff="-1">
          <dgm:adjLst/>
          <dgm:extLst>
            <a:ext uri="{B698B0E9-8C71-41B9-8309-B3DCBF30829C}">
              <dgm1612:spPr xmlns:dgm1612="http://schemas.microsoft.com/office/drawing/2016/12/diagram">
                <a:gradFill rotWithShape="0">
                  <a:gsLst>
                    <a:gs pos="0">
                      <a:schemeClr val="accent1">
                        <a:tint val="76000"/>
                      </a:schemeClr>
                    </a:gs>
                    <a:gs pos="100000">
                      <a:schemeClr val="accent1">
                        <a:tint val="76000"/>
                      </a:schemeClr>
                    </a:gs>
                  </a:gsLst>
                  <a:lin ang="0" scaled="0"/>
                </a:gradFill>
              </dgm1612:spPr>
            </a:ext>
          </dgm:extLst>
        </dgm:shape>
        <dgm:presOf/>
        <dgm:constrLst/>
        <dgm:ruleLst/>
      </dgm:layoutNode>
      <dgm:layoutNode name="chevronArrow" styleLbl="dkBgShp">
        <dgm:alg type="sp"/>
        <dgm:choose name="ChevronDir">
          <dgm:if name="ChevronLTR" func="var" arg="dir" op="equ" val="norm">
            <dgm:shape xmlns:r="http://schemas.openxmlformats.org/officeDocument/2006/relationships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if>
          <dgm:else name="ChevronRTL">
            <dgm:shape xmlns:r="http://schemas.openxmlformats.org/officeDocument/2006/relationships" rot="180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else>
        </dgm:choose>
        <dgm:presOf/>
        <dgm:constrLst/>
        <dgm:ruleLst/>
      </dgm:layoutNode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>
            <dgm:param type="fallback" val="1D"/>
          </dgm:alg>
        </dgm:if>
        <dgm:else name="Name3">
          <dgm:alg type="lin">
            <dgm:param type="linDir" val="fromR"/>
            <dgm:param type="fallback" val="1D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L2TextContainer1" refType="w" fact="0.83"/>
                        <dgm:constr type="l" for="ch" forName="L2TextContainer1" refType="w" fact="0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w" fact="0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 fact="0"/>
                  <dgm:constr type="h" for="ch" forName="DropPin1" refType="h" fact="0"/>
                  <dgm:constr type="ctrX" for="ch" forName="DropPin1" refType="w" fact="0"/>
                  <dgm:constr type="ctrY" for="ch" forName="DropPin1" refType="h" fact="0"/>
                  <dgm:constr type="w" for="ch" forName="Ellipse1" refType="w" refFor="ch" refForName="DropPin1" fact="0"/>
                  <dgm:constr type="h" for="ch" forName="Ellipse1" refType="w" refFor="ch" refForName="DropPin1" fact="0"/>
                  <dgm:constr type="ctrX" for="ch" forName="Ellipse1" refType="ctrX" refFor="ch" refForName="DropPin1" fact="0"/>
                  <dgm:constr type="ctrY" for="ch" forName="Ellipse1" refType="ctrY" refFor="ch" refForName="DropPin1" fact="0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1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1" moveWith="ConnectLine1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1" refType="w"/>
                  <dgm:constr type="h" for="ch" forName="Bullet1" refType="w"/>
                  <dgm:constr type="ctrX" for="ch" forName="Bullet1" refType="w" fact="0.5"/>
                  <dgm:constr type="ctrY" for="ch" forName="Bullet1" refType="h" fact="0.5"/>
                </dgm:constrLst>
                <dgm:layoutNode name="Bullet1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h" fact="0.16"/>
                        <dgm:constr type="b" for="ch" forName="L2TextContainer" refType="h" fact="0.4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t" for="ch" forName="L1TextContainer" refType="h" fact="0.01"/>
                        <dgm:constr type="b" for="ch" forName="L1TextContainer" refType="h" fact="0.16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t" for="ch" forName="L1TextContainer" refType="h" fact="0.01"/>
                        <dgm:constr type="b" for="ch" forName="L1TextContainer" refType="h" fact="0.16"/>
                        <dgm:constr type="w" for="ch" forName="L2TextContainer" refType="w" fact="0.83"/>
                        <dgm:constr type="l" for="ch" forName="L2TextContainer" refType="w" fact="0"/>
                        <dgm:constr type="t" for="ch" forName="L2TextContainer" refType="h" fact="0.16"/>
                        <dgm:constr type="b" for="ch" forName="L2TextContainer" refType="h" fact="0.4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w" fact="0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 fact="0"/>
                  <dgm:constr type="h" for="ch" forName="DropPin" refType="h" fact="0"/>
                  <dgm:constr type="ctrX" for="ch" forName="DropPin" refType="w" fact="0"/>
                  <dgm:constr type="ctrY" for="ch" forName="DropPin" refType="h" fact="0"/>
                  <dgm:constr type="w" for="ch" forName="Ellipse" refType="w" refFor="ch" refForName="DropPin" fact="0"/>
                  <dgm:constr type="h" for="ch" forName="Ellipse" refType="w" refFor="ch" refForName="DropPin" fact="0"/>
                  <dgm:constr type="ctrX" for="ch" forName="Ellipse" refType="ctrX" refFor="ch" refForName="DropPin" fact="0"/>
                  <dgm:constr type="ctrY" for="ch" forName="Ellipse" refType="ctrY" refFor="ch" refForName="DropPin" fact="0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" moveWith="ConnectLine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" refType="w"/>
                  <dgm:constr type="h" for="ch" forName="Bullet" refType="w"/>
                  <dgm:constr type="ctrX" for="ch" forName="Bullet" refType="w" fact="0.5"/>
                  <dgm:constr type="ctrY" for="ch" forName="Bullet" refType="h" fact="0.5"/>
                </dgm:constrLst>
                <dgm:layoutNode name="Bullet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4C5AC9BB-5E75-442C-8B7F-D5E7EF0C38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B996F32-CA88-45A7-A7D9-B072DFED20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80B40-C5D4-4690-91DC-35C027AEDE9E}" type="datetimeFigureOut">
              <a:rPr lang="tr-TR" smtClean="0"/>
              <a:t>26.05.2026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B7371CB-D22F-4895-A338-38CFAA21F9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8E798DB-44BB-4408-B8C0-CE277099B7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F8CB0-DA26-4856-9E9D-B333B84FD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942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0D660-4EE2-4AF1-97DA-418C65CFC890}" type="datetimeFigureOut">
              <a:rPr lang="tr-TR" smtClean="0"/>
              <a:t>26.05.2026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AB35E-0163-4AA0-8748-D55625B949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0035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3364C0-C948-4A07-A594-48B1976268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EBBBE52-E0BE-4560-A1BE-F954A2BEF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428047-5EA7-408F-B1D2-681FD4651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37B3D-5D38-4CD8-A46F-7C2852C33EDB}" type="datetime1">
              <a:rPr lang="tr-TR" smtClean="0"/>
              <a:t>26.05.2026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CC2555-5183-467A-8D3B-50E99822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302B32-49B2-4BBF-B873-9653AA73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229835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87F5CE-92DD-40D7-91FE-1F4D35FC3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827802-ECE0-44D0-85D9-933A86765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82E26C-E3B1-4DEC-BACC-5AC8E794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7AC5-40CD-4252-AC9B-BA6EA67CC995}" type="datetime1">
              <a:rPr lang="tr-TR" smtClean="0"/>
              <a:t>26.05.2026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3EE06D-4F05-4AD2-981B-B164E8BF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5C6785-0433-4F6E-8CA9-C729B9D2F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39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D39AC86-7BF3-45B8-B9C7-002AF14CE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443EE6-3325-4FC7-8417-67DFDE050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3A9399-8C0D-4ECD-BAD7-DAF984BB1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32B7-2F39-4233-8A0F-137C24343EE4}" type="datetime1">
              <a:rPr lang="tr-TR" smtClean="0"/>
              <a:t>26.05.2026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8AD2B4-6408-40C3-BB92-13D844412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509BB9-6BD1-4EF9-9520-1AD52FBD8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12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4E49D5-9C52-4979-A5CF-66B810140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C13081-5C1E-4244-B40B-FD73C3F5B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B093E1-D7B4-4A24-8593-8D3BA427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9588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dirty="0"/>
              <a:t>SUNUM BAŞLIĞI/ ADI SOYADI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C2C9D4-C655-4CD4-A862-C76D2F8B1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F3B9-6EE5-47AC-BBFA-416823C8F6D3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64525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ED7F42-D1DE-432B-8CA7-2B5BA5FF7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0B8842-CB31-48DE-ADFF-C6010A6C4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36D824-E8FE-4DBA-875F-7566B4B0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BECDB1-278D-4436-B1E0-F5C4FFD04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83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51FD88-9F0B-440F-ACBB-43CBA6CE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F5290A-7D66-4A9F-89BC-56CEEBCD27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D77CFA-95A2-475D-8F9D-BF068D92B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100231-8F74-4691-A3EC-F9BE8E4A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2A1F-2675-42AA-B2EF-124A07B9ECD1}" type="datetime1">
              <a:rPr lang="tr-TR" smtClean="0"/>
              <a:t>26.05.2026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ABB0E34-BFBC-4DA5-947E-9EC48056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87A636-60FD-4D2F-ABDB-21CAD5AD9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68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DA01CF-3FDC-4138-99D7-0FE504D7C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11E5F5-E788-40E9-979F-7204065B8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AFF34B2-93AB-4627-9E69-7868BAB87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2D2CF16-D4D3-4D95-9F96-9C2D2CD7C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E839D93-B5AC-445E-B7D3-E03435BC2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D8207E5-DB7C-4EBE-81F7-472C9AB15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CE6EA-EB21-4443-81A5-754CB1741584}" type="datetime1">
              <a:rPr lang="tr-TR" smtClean="0"/>
              <a:t>26.05.2026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1B9C714-580A-4901-A0A6-A458F08D1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2A2C62C-41CF-448D-A76E-E7A62635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6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C5B02D-6F65-4231-8EF6-27FE1A43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FE15DBB-334C-477A-B60E-EC70AF8BC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73E3-7E15-413B-B4D4-0122E89C5B55}" type="datetime1">
              <a:rPr lang="tr-TR" smtClean="0"/>
              <a:t>26.05.2026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B4309D-D6C6-46D1-A870-56F947C23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B3D2574-F850-4D1D-A329-A52CB566B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9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FE8FFF5-E6FA-45BE-B44C-CF8BB93B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BE5F2-01BB-4A82-B109-1726FB80B2EC}" type="datetime1">
              <a:rPr lang="tr-TR" smtClean="0"/>
              <a:t>26.05.2026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A4D1F63-C58A-45A0-B885-565F2BCB4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689FFB5-5887-411A-AB3E-E68A110CD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9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261100-1A4A-4CD8-B847-6B6EB6186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6BC594-1AB9-4D8A-BEB0-61B3E4337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B838E59-E2A1-4A9A-988D-70E781EC8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9C9D8B5-0D34-41EC-A4FE-6D12A9495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30B-B362-41BF-8929-D8931A438514}" type="datetime1">
              <a:rPr lang="tr-TR" smtClean="0"/>
              <a:t>26.05.2026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CA941A-9B09-45D3-AA13-4C71A7EC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3E13E58-E2EA-4ECA-8E33-5457683C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8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4ABB57-D14C-458D-801C-0F0B6DFBA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DA5ABA4-40FC-4653-BCB0-95A5402D8F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0A33D5-DDA8-4EEC-8823-780E66B07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90B2DF1-F203-41E7-A5C4-F5E92F60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7D88B-B8AD-4805-B49F-B0AA51A2C3DD}" type="datetime1">
              <a:rPr lang="tr-TR" smtClean="0"/>
              <a:t>26.05.2026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ADF675-927F-4600-A062-A062B9BE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9CFFA4B-77A4-4931-AE9E-E666E832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714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7016DDF-40E0-46CD-A951-EC5DC64C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FD1E6A-123A-4D7A-84C8-3904F4343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AD5A4F-9B3F-4131-8519-FB8D6B4E1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AF668-EA1B-45FE-9745-6EE17689BEDC}" type="datetime1">
              <a:rPr lang="tr-TR" smtClean="0"/>
              <a:t>26.05.2026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4B2343-7C09-40F0-9834-37075D088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8B36E0-286E-42F3-8A16-880B7D5C5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94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sv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750F2736-319F-436C-883D-F6EA2CCC77E4}"/>
              </a:ext>
            </a:extLst>
          </p:cNvPr>
          <p:cNvSpPr/>
          <p:nvPr/>
        </p:nvSpPr>
        <p:spPr>
          <a:xfrm>
            <a:off x="0" y="0"/>
            <a:ext cx="12192000" cy="4392891"/>
          </a:xfrm>
          <a:prstGeom prst="rect">
            <a:avLst/>
          </a:prstGeom>
          <a:solidFill>
            <a:srgbClr val="1B3C6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8484951-66D6-44FD-8377-F7BD134D5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555" y="1822832"/>
            <a:ext cx="11303726" cy="2387600"/>
          </a:xfrm>
        </p:spPr>
        <p:txBody>
          <a:bodyPr>
            <a:normAutofit/>
          </a:bodyPr>
          <a:lstStyle/>
          <a:p>
            <a: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TÜBİTAK 2210</a:t>
            </a:r>
            <a:b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</a:br>
            <a:r>
              <a:rPr lang="tr-TR" sz="40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Yurt İçi Yüksek Lisans Burs Programları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6D089CC-0CC7-44F4-A4E3-6DB9AA2B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4857351"/>
            <a:ext cx="12192000" cy="627831"/>
          </a:xfrm>
          <a:noFill/>
        </p:spPr>
        <p:txBody>
          <a:bodyPr>
            <a:noAutofit/>
          </a:bodyPr>
          <a:lstStyle/>
          <a:p>
            <a:r>
              <a:rPr lang="tr-TR" sz="3600" b="1" dirty="0">
                <a:solidFill>
                  <a:srgbClr val="1B3C6B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BAŞVURU REHBERİ</a:t>
            </a:r>
            <a:endParaRPr lang="tr-TR" sz="3600" b="1" dirty="0">
              <a:solidFill>
                <a:srgbClr val="1B3C6B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304D42FD-BC3C-454C-B4EC-049BC999C472}"/>
              </a:ext>
            </a:extLst>
          </p:cNvPr>
          <p:cNvSpPr txBox="1">
            <a:spLocks/>
          </p:cNvSpPr>
          <p:nvPr/>
        </p:nvSpPr>
        <p:spPr>
          <a:xfrm>
            <a:off x="-1" y="6021846"/>
            <a:ext cx="12191999" cy="48380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rgbClr val="1B3C6B"/>
                </a:solidFill>
                <a:latin typeface="Bahnschrift" panose="020B0502040204020203" pitchFamily="34" charset="0"/>
              </a:rPr>
              <a:t>ARAŞTIRMA DESTEK KOORDİNATÖRLÜĞÜ </a:t>
            </a:r>
            <a:r>
              <a:rPr lang="tr-TR" b="1" dirty="0">
                <a:solidFill>
                  <a:srgbClr val="1B3C6B"/>
                </a:solidFill>
                <a:latin typeface="Bahnschrift" panose="020B0502040204020203" pitchFamily="34" charset="0"/>
              </a:rPr>
              <a:t>• 2026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2788DF8-D284-23BF-BB41-EFE09D5FA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402" y="352349"/>
            <a:ext cx="2566737" cy="1118135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3AE59ABA-D590-7C22-5B4B-A0A1EC953C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562779"/>
            <a:ext cx="2336800" cy="2166911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DB4E1EF0-AA43-6A08-8D46-CC9F00B299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800" y="4562778"/>
            <a:ext cx="2336800" cy="216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082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334A9E32-C1FB-AA10-261B-C71371CBEA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FACD0B9-9CC9-EBEA-2762-3E642D6A311C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4259BEAF-EF51-D425-EDAB-7B5D183C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10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800B634B-2ACB-314F-1E4D-85281B44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2210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F0F91B0-D39A-CB88-FA07-205278D72E34}"/>
              </a:ext>
            </a:extLst>
          </p:cNvPr>
          <p:cNvSpPr txBox="1"/>
          <p:nvPr/>
        </p:nvSpPr>
        <p:spPr>
          <a:xfrm>
            <a:off x="2453283" y="1343118"/>
            <a:ext cx="72854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TÜBİTAK 2210 Değerlendirme Kriterleri</a:t>
            </a: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642B2598-93A5-5BD4-6C1B-B1ACF4462B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501460"/>
              </p:ext>
            </p:extLst>
          </p:nvPr>
        </p:nvGraphicFramePr>
        <p:xfrm>
          <a:off x="623887" y="2014857"/>
          <a:ext cx="10944225" cy="418823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99843">
                  <a:extLst>
                    <a:ext uri="{9D8B030D-6E8A-4147-A177-3AD203B41FA5}">
                      <a16:colId xmlns:a16="http://schemas.microsoft.com/office/drawing/2014/main" val="3554070981"/>
                    </a:ext>
                  </a:extLst>
                </a:gridCol>
                <a:gridCol w="2033920">
                  <a:extLst>
                    <a:ext uri="{9D8B030D-6E8A-4147-A177-3AD203B41FA5}">
                      <a16:colId xmlns:a16="http://schemas.microsoft.com/office/drawing/2014/main" val="2010432862"/>
                    </a:ext>
                  </a:extLst>
                </a:gridCol>
                <a:gridCol w="3799722">
                  <a:extLst>
                    <a:ext uri="{9D8B030D-6E8A-4147-A177-3AD203B41FA5}">
                      <a16:colId xmlns:a16="http://schemas.microsoft.com/office/drawing/2014/main" val="2424580863"/>
                    </a:ext>
                  </a:extLst>
                </a:gridCol>
                <a:gridCol w="3710740">
                  <a:extLst>
                    <a:ext uri="{9D8B030D-6E8A-4147-A177-3AD203B41FA5}">
                      <a16:colId xmlns:a16="http://schemas.microsoft.com/office/drawing/2014/main" val="3831615007"/>
                    </a:ext>
                  </a:extLst>
                </a:gridCol>
              </a:tblGrid>
              <a:tr h="28031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Program Kodu / Adı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Değerlendirme Yöntemi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Temel Kriterler ve Puan Ağırlıkları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Ek Puanlar ve Özel Şartlar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extLst>
                  <a:ext uri="{0D108BD9-81ED-4DB2-BD59-A6C34878D82A}">
                    <a16:rowId xmlns:a16="http://schemas.microsoft.com/office/drawing/2014/main" val="1321779601"/>
                  </a:ext>
                </a:extLst>
              </a:tr>
              <a:tr h="853672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2210-A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</a:endParaRPr>
                    </a:p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Genel Başarı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Formül Tabanlı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%60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ALES Puanı</a:t>
                      </a:r>
                    </a:p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%30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Lisans Not Ortalaması (AGNO)</a:t>
                      </a:r>
                    </a:p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%10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Yabancı Dil Puanı (Varsa)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B Faktörü (ÖSYM Sıralaması):</a:t>
                      </a: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 Adayın lisans programına yerleştiği yılki başarı sırasına göre formül sonucuna </a:t>
                      </a: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0 - 10 puan</a:t>
                      </a: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 arası ek katkı sağlanır.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extLst>
                  <a:ext uri="{0D108BD9-81ED-4DB2-BD59-A6C34878D82A}">
                    <a16:rowId xmlns:a16="http://schemas.microsoft.com/office/drawing/2014/main" val="287468082"/>
                  </a:ext>
                </a:extLst>
              </a:tr>
              <a:tr h="853672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2210-C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</a:endParaRPr>
                    </a:p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Öncelikli Alanlar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Bilimsel Panel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30 Puan: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Özgün Değer</a:t>
                      </a:r>
                    </a:p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25 Puan: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Stratejik Katkı ve Yaygın Etki</a:t>
                      </a:r>
                    </a:p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25 Puan: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Yöntem</a:t>
                      </a:r>
                    </a:p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20 Puan: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Yapılabilirlik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Taslak tez önerisinin TÜBİTAK'ın güncel öncelikli alanlar listesiyle doğrudan uyuşması şarttır. 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extLst>
                  <a:ext uri="{0D108BD9-81ED-4DB2-BD59-A6C34878D82A}">
                    <a16:rowId xmlns:a16="http://schemas.microsoft.com/office/drawing/2014/main" val="1790125365"/>
                  </a:ext>
                </a:extLst>
              </a:tr>
              <a:tr h="853672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2210-D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</a:endParaRPr>
                    </a:p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Sanayiye Yönelik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Bilimsel Panel &amp; Sanayi İncelemesi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30 Puan: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Sanayi Probleminin Tanımı ve Özgünlük</a:t>
                      </a:r>
                    </a:p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30 Puan: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Ekonomik Etki ve Ticari Çıktı</a:t>
                      </a:r>
                    </a:p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20 Puan: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Yöntem</a:t>
                      </a:r>
                    </a:p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20 Puan: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Sanayi İşbirliği ve Yapılabilirlik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+3 Ek Puan: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Lisans eğitiminde TÜBİTAK 2209-B (Sanayi Odaklı) projesini bitirenlere verilir. </a:t>
                      </a:r>
                    </a:p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Sanayi kuruluşundan onay/iş birliği yazısı zorunludur.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extLst>
                  <a:ext uri="{0D108BD9-81ED-4DB2-BD59-A6C34878D82A}">
                    <a16:rowId xmlns:a16="http://schemas.microsoft.com/office/drawing/2014/main" val="3774767331"/>
                  </a:ext>
                </a:extLst>
              </a:tr>
              <a:tr h="96834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2210-E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</a:endParaRPr>
                    </a:p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Doğrudan Geçiş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Doğrudan Kabul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</a:endParaRPr>
                    </a:p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(Kontenjan Sıralaması)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Herhangi bir formül hesaplaması veya panel değerlendirmesi </a:t>
                      </a: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yapılmaz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.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Ön Koşul: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TÜBİTAK 2205 Lisans Bursiyeri olarak mezun olmak ve AGNO 2.50. </a:t>
                      </a:r>
                    </a:p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Adaylar </a:t>
                      </a: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sadece </a:t>
                      </a:r>
                      <a:r>
                        <a:rPr lang="tr-TR" sz="1400" b="1" dirty="0" err="1">
                          <a:solidFill>
                            <a:srgbClr val="1F1F1F"/>
                          </a:solidFill>
                          <a:effectLst/>
                        </a:rPr>
                        <a:t>AGNO'larına</a:t>
                      </a: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 göre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 sıralanır.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659" marR="43659" marT="29106" marB="29106" anchor="ctr"/>
                </a:tc>
                <a:extLst>
                  <a:ext uri="{0D108BD9-81ED-4DB2-BD59-A6C34878D82A}">
                    <a16:rowId xmlns:a16="http://schemas.microsoft.com/office/drawing/2014/main" val="1855849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170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88EEC0FC-B6E1-6CEB-9CB0-CC598DE957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399144"/>
              </p:ext>
            </p:extLst>
          </p:nvPr>
        </p:nvGraphicFramePr>
        <p:xfrm>
          <a:off x="1790420" y="1897906"/>
          <a:ext cx="8677556" cy="4349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B06B13AA-EC6C-7528-9DB8-7B7AD02F9C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C8F919B5-9DE9-8C5A-92AE-D77C9EF31AA7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3" name="Slayt Numarası Yer Tutucusu 1">
            <a:extLst>
              <a:ext uri="{FF2B5EF4-FFF2-40B4-BE49-F238E27FC236}">
                <a16:creationId xmlns:a16="http://schemas.microsoft.com/office/drawing/2014/main" id="{2684DF38-1F55-86F1-3FD0-0D42275C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11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4" name="Alt Bilgi Yer Tutucusu 2">
            <a:extLst>
              <a:ext uri="{FF2B5EF4-FFF2-40B4-BE49-F238E27FC236}">
                <a16:creationId xmlns:a16="http://schemas.microsoft.com/office/drawing/2014/main" id="{C591299C-9EE5-6956-D2B7-F1FBA26C6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2210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16F995C-7722-7A93-E2C4-29CA5EE4E4D1}"/>
              </a:ext>
            </a:extLst>
          </p:cNvPr>
          <p:cNvSpPr txBox="1"/>
          <p:nvPr/>
        </p:nvSpPr>
        <p:spPr>
          <a:xfrm>
            <a:off x="4452256" y="1210665"/>
            <a:ext cx="3903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1B3C6B"/>
                </a:solidFill>
                <a:latin typeface="Bahnschrift" panose="020B0502040204020203" pitchFamily="34" charset="0"/>
              </a:rPr>
              <a:t>BAŞVURU SÜRECİ</a:t>
            </a:r>
          </a:p>
        </p:txBody>
      </p:sp>
    </p:spTree>
    <p:extLst>
      <p:ext uri="{BB962C8B-B14F-4D97-AF65-F5344CB8AC3E}">
        <p14:creationId xmlns:p14="http://schemas.microsoft.com/office/powerpoint/2010/main" val="41488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386A33BE-A239-528E-A088-B1B6BEC74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8099750"/>
              </p:ext>
            </p:extLst>
          </p:nvPr>
        </p:nvGraphicFramePr>
        <p:xfrm>
          <a:off x="525077" y="1767840"/>
          <a:ext cx="11161826" cy="4499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523BDA34-60F6-434B-9CCE-1978B1FA7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7E75DA8-F2FB-4CC7-834E-6F2DE11A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2210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E1E342D-E8DF-5427-5CBF-9A89C5BE0C9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690" y="105840"/>
            <a:ext cx="1206931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62B2EDC-1DB3-CF67-0B87-936DB6056424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6525227-A765-4885-30B1-AC629B007112}"/>
              </a:ext>
            </a:extLst>
          </p:cNvPr>
          <p:cNvSpPr txBox="1"/>
          <p:nvPr/>
        </p:nvSpPr>
        <p:spPr>
          <a:xfrm>
            <a:off x="4452256" y="1217038"/>
            <a:ext cx="4075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SON KONTROL LİSTESİ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4112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A9D5170F-A10C-47B8-B644-91D2D9BE44C2}"/>
              </a:ext>
            </a:extLst>
          </p:cNvPr>
          <p:cNvSpPr/>
          <p:nvPr/>
        </p:nvSpPr>
        <p:spPr>
          <a:xfrm>
            <a:off x="0" y="4616824"/>
            <a:ext cx="12192000" cy="1237129"/>
          </a:xfrm>
          <a:prstGeom prst="rect">
            <a:avLst/>
          </a:prstGeom>
          <a:solidFill>
            <a:srgbClr val="1B3C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9E38D097-A397-4952-A14D-7933944CDBD6}"/>
              </a:ext>
            </a:extLst>
          </p:cNvPr>
          <p:cNvSpPr txBox="1"/>
          <p:nvPr/>
        </p:nvSpPr>
        <p:spPr>
          <a:xfrm>
            <a:off x="243840" y="4727555"/>
            <a:ext cx="12397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>
                <a:solidFill>
                  <a:schemeClr val="bg1"/>
                </a:solidFill>
                <a:latin typeface="Bahnschrift" panose="020B0502040204020203" pitchFamily="34" charset="0"/>
              </a:rPr>
              <a:t>Başvurunuzu Birlikte Şekillendirelim</a:t>
            </a:r>
          </a:p>
          <a:p>
            <a:pPr algn="ctr"/>
            <a:r>
              <a:rPr lang="tr-TR" sz="2000" dirty="0">
                <a:solidFill>
                  <a:schemeClr val="bg1"/>
                </a:solidFill>
                <a:latin typeface="Bahnschrift" panose="020B0502040204020203" pitchFamily="34" charset="0"/>
              </a:rPr>
              <a:t>ARDEK olarak proje geliştirme sürecinizin her adımında yanındayız.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29CFB7FE-50BE-ECA4-39E6-537D628CA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69" y="517151"/>
            <a:ext cx="3362325" cy="344805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6B3D187-366B-573D-0186-21208A1E46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85" y="517151"/>
            <a:ext cx="3209925" cy="3467100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C72CEE01-AB3A-FDBC-806D-CE800CBEEC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031" y="507626"/>
            <a:ext cx="33147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57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34A545FF-420A-D588-9BCA-E9F6767F2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101348"/>
              </p:ext>
            </p:extLst>
          </p:nvPr>
        </p:nvGraphicFramePr>
        <p:xfrm>
          <a:off x="744219" y="1470410"/>
          <a:ext cx="10843262" cy="4659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DCAA6CF6-824F-1123-948D-B3F4C99545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4A624FC-DB11-2A18-42CB-5B83D6987F74}"/>
              </a:ext>
            </a:extLst>
          </p:cNvPr>
          <p:cNvSpPr txBox="1"/>
          <p:nvPr/>
        </p:nvSpPr>
        <p:spPr>
          <a:xfrm>
            <a:off x="4452256" y="370337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53B75A38-AC09-DBA6-764E-B4EA540E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7256B45-4ECD-B5B2-A4F0-942B6DAAC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</a:t>
            </a:r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2210</a:t>
            </a:r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96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1" y="1426672"/>
            <a:ext cx="3863437" cy="475558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tr-TR" sz="4000" b="1" dirty="0">
                <a:solidFill>
                  <a:srgbClr val="1F3864"/>
                </a:solidFill>
                <a:latin typeface="Bahnschrift" panose="020B0502040204020203" pitchFamily="34" charset="0"/>
              </a:rPr>
              <a:t>2210 PROGRAMI NEDİR?</a:t>
            </a:r>
          </a:p>
          <a:p>
            <a:pPr marL="0" indent="0"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400" dirty="0">
                <a:solidFill>
                  <a:srgbClr val="333333"/>
                </a:solidFill>
                <a:latin typeface="Bahnschrift" panose="020B0502040204020203" pitchFamily="34" charset="0"/>
              </a:rPr>
              <a:t>Türkiye’deki üniversitelerde tezli yüksek lisans eğitimi yapan başarılı öğrencileri eğitimleri süresince finansal olarak desteklemek amacıyla BİDEB tarafından yürütülen bir yurt içi burs programıdır.</a:t>
            </a: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2413AAC-4FB8-1B49-8E64-FF579F2526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0303FD3-087E-11F3-EFEE-66DB3565FCE6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1A53F88C-9AF9-558D-82EC-5807816FF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3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501FD30B-A05C-BA70-121D-0DF99B901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</a:t>
            </a:r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2210</a:t>
            </a:r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İçerik Yer Tutucusu 16">
            <a:extLst>
              <a:ext uri="{FF2B5EF4-FFF2-40B4-BE49-F238E27FC236}">
                <a16:creationId xmlns:a16="http://schemas.microsoft.com/office/drawing/2014/main" id="{641D44A3-7B0A-6970-B751-829F9F919CAB}"/>
              </a:ext>
            </a:extLst>
          </p:cNvPr>
          <p:cNvSpPr txBox="1">
            <a:spLocks/>
          </p:cNvSpPr>
          <p:nvPr/>
        </p:nvSpPr>
        <p:spPr>
          <a:xfrm>
            <a:off x="4098263" y="1451586"/>
            <a:ext cx="3995473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C00000"/>
                </a:solidFill>
                <a:latin typeface="Bahnschrift" panose="020B0502040204020203" pitchFamily="34" charset="0"/>
              </a:rPr>
              <a:t>TEMEL AMAÇ:</a:t>
            </a:r>
          </a:p>
          <a:p>
            <a:pPr marL="171450" indent="-171450">
              <a:buFont typeface="Arial" panose="020B0604020202020204" pitchFamily="34" charset="0"/>
              <a:buAutoNum type="alphaLcParenR"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 Nitelikli İnsan Kaynağı Yetiştirmek </a:t>
            </a:r>
          </a:p>
          <a:p>
            <a:pPr marL="171450" indent="-171450">
              <a:buFont typeface="Arial" panose="020B0604020202020204" pitchFamily="34" charset="0"/>
              <a:buAutoNum type="alphaLcParenR"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Stratejik ve Öncelikli Alanları Desteklemek</a:t>
            </a:r>
          </a:p>
          <a:p>
            <a:pPr marL="171450" indent="-171450">
              <a:buFont typeface="Arial" panose="020B0604020202020204" pitchFamily="34" charset="0"/>
              <a:buAutoNum type="alphaLcParenR"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Üniversite-Sanayi İşbirliğini Güçlendirmek</a:t>
            </a:r>
          </a:p>
          <a:p>
            <a:pPr marL="171450" indent="-171450">
              <a:buFont typeface="Arial" panose="020B0604020202020204" pitchFamily="34" charset="0"/>
              <a:buAutoNum type="alphaLcParenR"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Akademik Sürekliliği Sağlamak</a:t>
            </a: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AD7C1567-FBDE-E89D-511E-2E23DA447364}"/>
              </a:ext>
            </a:extLst>
          </p:cNvPr>
          <p:cNvSpPr txBox="1">
            <a:spLocks/>
          </p:cNvSpPr>
          <p:nvPr/>
        </p:nvSpPr>
        <p:spPr>
          <a:xfrm>
            <a:off x="8254099" y="1451586"/>
            <a:ext cx="3812220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2400" b="1" dirty="0">
                <a:solidFill>
                  <a:srgbClr val="C00000"/>
                </a:solidFill>
                <a:latin typeface="Bahnschrift" panose="020B0502040204020203" pitchFamily="34" charset="0"/>
              </a:rPr>
              <a:t>NEDEN 2210?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Aylık düzenli burs desteği</a:t>
            </a:r>
          </a:p>
          <a:p>
            <a:pPr marL="0" indent="0"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"TÜBİTAK Bursiyeri</a:t>
            </a:r>
            <a:r>
              <a:rPr lang="tr-TR" sz="2400" dirty="0"/>
              <a:t>"</a:t>
            </a: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 olma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Adayın hedefine tam uyan alt programlar</a:t>
            </a:r>
          </a:p>
        </p:txBody>
      </p:sp>
    </p:spTree>
    <p:extLst>
      <p:ext uri="{BB962C8B-B14F-4D97-AF65-F5344CB8AC3E}">
        <p14:creationId xmlns:p14="http://schemas.microsoft.com/office/powerpoint/2010/main" val="124031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470410"/>
            <a:ext cx="10515598" cy="4624384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900" b="1" dirty="0">
                <a:solidFill>
                  <a:srgbClr val="1B3C6B"/>
                </a:solidFill>
              </a:rPr>
              <a:t>2210-A Genel Yurt İçi Yüksek Lisans Burs Programı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Kapsam: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Türkiye’deki yükseköğretim kurumlarında tezli yüksek lisans eğitimi yapan tüm alanlardaki başarılı öğrencileri desteklemeyi amaçlayan genel kapsamlı programdır.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Burs Süresi: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En fazla </a:t>
            </a:r>
            <a:r>
              <a:rPr lang="tr-TR" b="1" dirty="0"/>
              <a:t>24 ay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Kriterler &amp; Başvuru Şartları</a:t>
            </a:r>
            <a:endParaRPr lang="tr-TR" dirty="0">
              <a:solidFill>
                <a:srgbClr val="FF0000"/>
              </a:solidFill>
            </a:endParaRPr>
          </a:p>
          <a:p>
            <a:pPr lvl="1"/>
            <a:r>
              <a:rPr lang="tr-TR" dirty="0"/>
              <a:t>Türkiye Cumhuriyeti veya Mavi Kart sahibi olmak.</a:t>
            </a:r>
          </a:p>
          <a:p>
            <a:pPr lvl="1"/>
            <a:r>
              <a:rPr lang="tr-TR" dirty="0"/>
              <a:t>Tezli yüksek lisans programına kayıtlı olmak (Bilimsel hazırlık sınıfları hariç en geç 5. dönemde olmak).</a:t>
            </a:r>
          </a:p>
          <a:p>
            <a:pPr lvl="1"/>
            <a:r>
              <a:rPr lang="tr-TR" b="1" dirty="0"/>
              <a:t>ALES Puanı:</a:t>
            </a:r>
            <a:r>
              <a:rPr lang="tr-TR" dirty="0"/>
              <a:t> Başvuru yapılan programın puan türünde en az </a:t>
            </a:r>
            <a:r>
              <a:rPr lang="tr-TR" b="1" dirty="0"/>
              <a:t>80</a:t>
            </a:r>
            <a:r>
              <a:rPr lang="tr-TR" dirty="0"/>
              <a:t> almış olmak.</a:t>
            </a:r>
          </a:p>
          <a:p>
            <a:pPr lvl="1"/>
            <a:r>
              <a:rPr lang="tr-TR" b="1" dirty="0"/>
              <a:t>Not Ortalaması (GPA):</a:t>
            </a:r>
            <a:r>
              <a:rPr lang="tr-TR" dirty="0"/>
              <a:t> Lisans mezuniyet notunun en az </a:t>
            </a:r>
            <a:r>
              <a:rPr lang="tr-TR" b="1" dirty="0"/>
              <a:t>2.50 / 4.00</a:t>
            </a:r>
            <a:r>
              <a:rPr lang="tr-TR" dirty="0"/>
              <a:t> olması.</a:t>
            </a:r>
          </a:p>
          <a:p>
            <a:pPr lvl="1"/>
            <a:r>
              <a:rPr lang="tr-TR" dirty="0"/>
              <a:t>Herhangi bir kamu kurumundan tam burs almıyor olmak (KYK kredisi/bursu hariç).</a:t>
            </a:r>
          </a:p>
          <a:p>
            <a:pPr marL="0" indent="0" algn="l">
              <a:buNone/>
            </a:pPr>
            <a:endParaRPr lang="tr-TR" sz="1600" b="1" dirty="0">
              <a:solidFill>
                <a:srgbClr val="595959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34A9E32-C1FB-AA10-261B-C71371CBEA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FACD0B9-9CC9-EBEA-2762-3E642D6A311C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4259BEAF-EF51-D425-EDAB-7B5D183C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4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800B634B-2ACB-314F-1E4D-85281B44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</a:t>
            </a:r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2210</a:t>
            </a:r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062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86BDE-2D23-937F-674C-B9B35D7E9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A5DE7111-3EB7-30A4-F390-53997CCE5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343119"/>
            <a:ext cx="10515598" cy="487670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4600" b="1" dirty="0">
                <a:solidFill>
                  <a:srgbClr val="1B3C6B"/>
                </a:solidFill>
              </a:rPr>
              <a:t>2210-C Öncelikli Alanlara Yönelik Yüksek Lisans Burs Programı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Kapsam: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Ülkenin bilimsel ve teknolojik hedefleri doğrultusunda belirlenen Öncelikli Alanlarda (Yapay Zeka, Siber Güvenlik, İlaç ve Aşı Teknolojileri, Yeşil Dönüşüm/İklim Değişikliği, Robotik vb.) tez çalışması yapacak öğrencileri teşvik eden programdır.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Burs Süresi: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En fazla </a:t>
            </a:r>
            <a:r>
              <a:rPr lang="tr-TR" b="1" dirty="0"/>
              <a:t>24 ay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Kriterler &amp; Başvuru Şartları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sz="2400" dirty="0"/>
              <a:t>TÜBİTAK tarafından ilan edilen güncel "Öncelikli Alanlar </a:t>
            </a:r>
            <a:r>
              <a:rPr lang="tr-TR" sz="2400" dirty="0" err="1"/>
              <a:t>Listesi"ndeki</a:t>
            </a:r>
            <a:r>
              <a:rPr lang="tr-TR" sz="2400" dirty="0"/>
              <a:t> konulardan biriyle doğrudan ilişkili bir tez konusu üzerinde çalışıyor/çalışacak olmak.</a:t>
            </a:r>
          </a:p>
          <a:p>
            <a:r>
              <a:rPr lang="tr-TR" sz="2400" b="1" dirty="0"/>
              <a:t>ALES Puanı:</a:t>
            </a:r>
            <a:r>
              <a:rPr lang="tr-TR" sz="2400" dirty="0"/>
              <a:t> Başvuru yapılan programın puan türünde en az </a:t>
            </a:r>
            <a:r>
              <a:rPr lang="tr-TR" sz="2400" b="1" dirty="0"/>
              <a:t>75</a:t>
            </a:r>
            <a:r>
              <a:rPr lang="tr-TR" sz="2400" dirty="0"/>
              <a:t> almış olmak.</a:t>
            </a:r>
          </a:p>
          <a:p>
            <a:r>
              <a:rPr lang="tr-TR" sz="2400" b="1" dirty="0"/>
              <a:t>Yabancı Dil Puanı:</a:t>
            </a:r>
            <a:r>
              <a:rPr lang="tr-TR" sz="2400" dirty="0"/>
              <a:t> YDS, e-YDS veya </a:t>
            </a:r>
            <a:r>
              <a:rPr lang="tr-TR" sz="2400" dirty="0" err="1"/>
              <a:t>YÖKDİL'den</a:t>
            </a:r>
            <a:r>
              <a:rPr lang="tr-TR" sz="2400" dirty="0"/>
              <a:t> en az </a:t>
            </a:r>
            <a:r>
              <a:rPr lang="tr-TR" sz="2400" b="1" dirty="0"/>
              <a:t>60</a:t>
            </a:r>
            <a:r>
              <a:rPr lang="tr-TR" sz="2400" dirty="0"/>
              <a:t> almış olmak.</a:t>
            </a:r>
          </a:p>
          <a:p>
            <a:r>
              <a:rPr lang="tr-TR" sz="2400" b="1" dirty="0"/>
              <a:t>Not Ortalaması (GPA):</a:t>
            </a:r>
            <a:r>
              <a:rPr lang="tr-TR" sz="2400" dirty="0"/>
              <a:t> Lisans mezuniyet notunun en az </a:t>
            </a:r>
            <a:r>
              <a:rPr lang="tr-TR" sz="2400" b="1" dirty="0"/>
              <a:t>2.50 / 4.00</a:t>
            </a:r>
            <a:r>
              <a:rPr lang="tr-TR" sz="2400" dirty="0"/>
              <a:t> olması.</a:t>
            </a:r>
          </a:p>
          <a:p>
            <a:r>
              <a:rPr lang="tr-TR" sz="2400" dirty="0"/>
              <a:t>Başvuru esnasında taslak tez önerisini sisteme yüklemek ve bu önerinin bilimsel değerlendirmeden (panel sürecinden) geçmesi gerekir.</a:t>
            </a:r>
          </a:p>
          <a:p>
            <a:pPr marL="0" indent="0" algn="l">
              <a:buNone/>
            </a:pPr>
            <a:endParaRPr lang="tr-TR" sz="1600" b="1" dirty="0">
              <a:solidFill>
                <a:srgbClr val="595959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A793D0B-1A06-C9C5-B9B2-6C975199B8B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C8ADCACC-459D-9E9A-E5A1-BF151267BB7E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79E06167-AF22-6B36-BE6A-729F51B71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5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2AC60AAE-2678-9E44-1E3D-B4A93FF02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</a:t>
            </a:r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2210</a:t>
            </a:r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163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A2A1D-4469-5A63-5293-D7E3F20B7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93893E81-1EC0-BB3F-04CB-D2804334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343119"/>
            <a:ext cx="10515598" cy="487670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sz="4600" b="1" dirty="0">
                <a:solidFill>
                  <a:srgbClr val="1B3C6B"/>
                </a:solidFill>
              </a:rPr>
              <a:t>2210-D Sanayiye Yönelik Yüksek Lisans Burs Programı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Kapsam: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Üniversite-Sanayi iş birliğini geliştirmek amacıyla, sanayinin ihtiyaç duyduğu Ar-</a:t>
            </a:r>
            <a:r>
              <a:rPr lang="tr-TR" dirty="0" err="1"/>
              <a:t>Ge</a:t>
            </a:r>
            <a:r>
              <a:rPr lang="tr-TR" dirty="0"/>
              <a:t> ve inovasyon odaklı konularda tez hazırlayan öğrencileri destekleyen programdır. Öğrencinin tezi bir sanayi kuruluşu ile ortak yürütülür.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Burs Süresi: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En fazla </a:t>
            </a:r>
            <a:r>
              <a:rPr lang="tr-TR" b="1" dirty="0"/>
              <a:t>24 ay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Kriterler &amp; Başvuru Şartları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sz="2400" dirty="0"/>
              <a:t>Yüksek lisans tez konusunun bir sanayi kuruluşunun (Ar-</a:t>
            </a:r>
            <a:r>
              <a:rPr lang="tr-TR" sz="2400" dirty="0" err="1"/>
              <a:t>Ge</a:t>
            </a:r>
            <a:r>
              <a:rPr lang="tr-TR" sz="2400" dirty="0"/>
              <a:t> Merkezi, Tasarım Merkezi, Teknopark firması vb.) bir problemi veya projesi ile ilgili olması.</a:t>
            </a:r>
          </a:p>
          <a:p>
            <a:r>
              <a:rPr lang="tr-TR" sz="2400" dirty="0"/>
              <a:t>Tez çalışmasının üniversitedeki akademik danışman ile birlikte sanayi kuruluşundan bir </a:t>
            </a:r>
            <a:r>
              <a:rPr lang="tr-TR" sz="2400" b="1" dirty="0"/>
              <a:t>sanayi danışmanı</a:t>
            </a:r>
            <a:r>
              <a:rPr lang="tr-TR" sz="2400" dirty="0"/>
              <a:t> eşliğinde yürütülüyor olması.</a:t>
            </a:r>
          </a:p>
          <a:p>
            <a:r>
              <a:rPr lang="tr-TR" sz="2400" dirty="0"/>
              <a:t>Sanayi kuruluşundan projenin/tezin orada yürütüleceğine dair onay ve iş birliği yazısı (Protokol/Niyet Mektubu) alınması.</a:t>
            </a:r>
          </a:p>
          <a:p>
            <a:r>
              <a:rPr lang="tr-TR" sz="2400" b="1" dirty="0"/>
              <a:t>ALES Puanı:</a:t>
            </a:r>
            <a:r>
              <a:rPr lang="tr-TR" sz="2400" dirty="0"/>
              <a:t> En az </a:t>
            </a:r>
            <a:r>
              <a:rPr lang="tr-TR" sz="2400" b="1" dirty="0"/>
              <a:t>75</a:t>
            </a:r>
            <a:r>
              <a:rPr lang="tr-TR" sz="2400" dirty="0"/>
              <a:t> almış olmak.</a:t>
            </a:r>
          </a:p>
          <a:p>
            <a:r>
              <a:rPr lang="tr-TR" sz="2400" b="1" dirty="0"/>
              <a:t>Not Ortalaması (GPA):</a:t>
            </a:r>
            <a:r>
              <a:rPr lang="tr-TR" sz="2400" dirty="0"/>
              <a:t> Lisans mezuniyet notunun en az </a:t>
            </a:r>
            <a:r>
              <a:rPr lang="tr-TR" sz="2400" b="1" dirty="0"/>
              <a:t>2.50 / 4.00</a:t>
            </a:r>
            <a:r>
              <a:rPr lang="tr-TR" sz="2400" dirty="0"/>
              <a:t> olması.</a:t>
            </a:r>
          </a:p>
          <a:p>
            <a:r>
              <a:rPr lang="tr-TR" sz="2400" dirty="0"/>
              <a:t>TÜBİTAK 2209-B (Sanayiye Yönelik Lisans Araştırma Projeleri) desteği almış olan adaylara değerlendirmede ek puan avantajı sağlanır.</a:t>
            </a:r>
          </a:p>
          <a:p>
            <a:pPr marL="0" indent="0" algn="l">
              <a:buNone/>
            </a:pPr>
            <a:endParaRPr lang="tr-TR" sz="1600" b="1" dirty="0">
              <a:solidFill>
                <a:srgbClr val="595959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9164ACA-8C9C-4638-48E4-20427CEE11C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6D4E3AA-5625-CB47-660A-57E3B3B78CFF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AF576477-F41E-0CFC-136F-C2AF1D76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6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E91E301B-856E-049C-9F03-C0FD793DF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</a:t>
            </a:r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2210</a:t>
            </a:r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74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09D63-4BE5-7EA2-4B17-62CE2076D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CF4B23D3-9738-DC15-7998-AC1492D36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343119"/>
            <a:ext cx="10515598" cy="487670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sz="4600" b="1" dirty="0">
                <a:solidFill>
                  <a:srgbClr val="1B3C6B"/>
                </a:solidFill>
              </a:rPr>
              <a:t>2210-E Doğrudan Yüksek Lisans Burs Programı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Kapsam: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Lisans eğitimi sırasında TÜBİTAK BİDEB 2205 Yurt İçi Lisans Bursiyeri olan ve bu bursu başarıyla tamamlayarak mezun olan öğrencilerin, ara vermeksizin tezli yüksek lisans eğitimine geçmelerini destekleyen kesintisiz başarı programıdır.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Burs Süresi: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En fazla </a:t>
            </a:r>
            <a:r>
              <a:rPr lang="tr-TR" b="1" dirty="0"/>
              <a:t>24 ay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Kriterler &amp; Başvuru Şartları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sz="2400" dirty="0"/>
              <a:t>Lisans eğitimini TÜBİTAK 2205 bursiyeri olarak tamamlamış olmak.</a:t>
            </a:r>
          </a:p>
          <a:p>
            <a:r>
              <a:rPr lang="tr-TR" sz="2400" dirty="0"/>
              <a:t>Lisans mezuniyetini takip eden </a:t>
            </a:r>
            <a:r>
              <a:rPr lang="tr-TR" sz="2400" b="1" dirty="0"/>
              <a:t>ilk iki yarıyıl</a:t>
            </a:r>
            <a:r>
              <a:rPr lang="tr-TR" sz="2400" dirty="0"/>
              <a:t> içinde Türkiye'deki bir tezli yüksek lisans programına kayıt yaptırmış olmak.</a:t>
            </a:r>
          </a:p>
          <a:p>
            <a:r>
              <a:rPr lang="tr-TR" sz="2400" b="1" dirty="0"/>
              <a:t>Not Ortalaması (GPA):</a:t>
            </a:r>
            <a:r>
              <a:rPr lang="tr-TR" sz="2400" dirty="0"/>
              <a:t> Lisans mezuniyet notunun en az </a:t>
            </a:r>
            <a:r>
              <a:rPr lang="tr-TR" sz="2400" b="1" dirty="0"/>
              <a:t>2.50 / 4.00</a:t>
            </a:r>
            <a:r>
              <a:rPr lang="tr-TR" sz="2400" dirty="0"/>
              <a:t> olması.</a:t>
            </a:r>
          </a:p>
          <a:p>
            <a:r>
              <a:rPr lang="tr-TR" sz="2100" i="1" dirty="0">
                <a:solidFill>
                  <a:srgbClr val="1B3C6B"/>
                </a:solidFill>
              </a:rPr>
              <a:t>Önemli Avantaj:</a:t>
            </a:r>
            <a:r>
              <a:rPr lang="tr-TR" sz="2100" dirty="0">
                <a:solidFill>
                  <a:srgbClr val="1B3C6B"/>
                </a:solidFill>
              </a:rPr>
              <a:t> </a:t>
            </a:r>
            <a:r>
              <a:rPr lang="tr-TR" sz="2100" i="1" dirty="0"/>
              <a:t>Bu alt gruptaki adaylar, 2205 </a:t>
            </a:r>
            <a:r>
              <a:rPr lang="tr-TR" sz="2100" i="1" dirty="0" err="1"/>
              <a:t>bursiyerlik</a:t>
            </a:r>
            <a:r>
              <a:rPr lang="tr-TR" sz="2100" i="1" dirty="0"/>
              <a:t> başarı şartlarını halihazırda sağladıkları için ALES veya Yabancı Dil baraj sıralamasına girmeden, doğrudan (kontenjan dahilinde) bursa hak kazanırlar.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C12388-B140-0624-149F-C89D2E44DD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2FB0CB95-21AC-24A1-161B-733BEF043BBF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EEB5F9D9-A6E1-C3DE-D15D-985A1E17E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7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146F28FC-8B6B-2639-D7DF-5AA61A71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</a:t>
            </a:r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2210</a:t>
            </a:r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641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DCFAA-1D62-0962-34BB-731F70E73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2434926C-ECFA-6A79-8144-FFB4EC37B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343119"/>
            <a:ext cx="10515598" cy="487670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600" b="1" dirty="0">
                <a:solidFill>
                  <a:srgbClr val="1B3C6B"/>
                </a:solidFill>
              </a:rPr>
              <a:t>Tek Bakışta TÜBİTAK 2210 Seçenekleri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105EF83-35C7-92AE-AD8D-334184855A4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984D65C-9FD5-A446-6CE8-5C5D7E73654D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23AC979D-A5C5-8C4B-013C-9DB125BBF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8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3DDEC3A3-EDE3-A0A1-9E35-B3F06DF1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</a:t>
            </a:r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2210</a:t>
            </a:r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1FEC5055-5092-AA12-15AF-ED54143AC4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668187"/>
              </p:ext>
            </p:extLst>
          </p:nvPr>
        </p:nvGraphicFramePr>
        <p:xfrm>
          <a:off x="966787" y="2436401"/>
          <a:ext cx="10258425" cy="307848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566863">
                  <a:extLst>
                    <a:ext uri="{9D8B030D-6E8A-4147-A177-3AD203B41FA5}">
                      <a16:colId xmlns:a16="http://schemas.microsoft.com/office/drawing/2014/main" val="1344142723"/>
                    </a:ext>
                  </a:extLst>
                </a:gridCol>
                <a:gridCol w="3019425">
                  <a:extLst>
                    <a:ext uri="{9D8B030D-6E8A-4147-A177-3AD203B41FA5}">
                      <a16:colId xmlns:a16="http://schemas.microsoft.com/office/drawing/2014/main" val="2214063705"/>
                    </a:ext>
                  </a:extLst>
                </a:gridCol>
                <a:gridCol w="1568767">
                  <a:extLst>
                    <a:ext uri="{9D8B030D-6E8A-4147-A177-3AD203B41FA5}">
                      <a16:colId xmlns:a16="http://schemas.microsoft.com/office/drawing/2014/main" val="2870108370"/>
                    </a:ext>
                  </a:extLst>
                </a:gridCol>
                <a:gridCol w="1431608">
                  <a:extLst>
                    <a:ext uri="{9D8B030D-6E8A-4147-A177-3AD203B41FA5}">
                      <a16:colId xmlns:a16="http://schemas.microsoft.com/office/drawing/2014/main" val="1105610538"/>
                    </a:ext>
                  </a:extLst>
                </a:gridCol>
                <a:gridCol w="2671762">
                  <a:extLst>
                    <a:ext uri="{9D8B030D-6E8A-4147-A177-3AD203B41FA5}">
                      <a16:colId xmlns:a16="http://schemas.microsoft.com/office/drawing/2014/main" val="4298603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Program Kodu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Temel Odak Noktası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ALES Barajı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Dil Şartı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Öne Çıkan Kriter / Belge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698795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2210-A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>
                          <a:solidFill>
                            <a:srgbClr val="1F1F1F"/>
                          </a:solidFill>
                          <a:effectLst/>
                        </a:rPr>
                        <a:t>Genel Başarı (Tüm Bölümler)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80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>
                          <a:solidFill>
                            <a:srgbClr val="1F1F1F"/>
                          </a:solidFill>
                          <a:effectLst/>
                        </a:rPr>
                        <a:t>Yok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s-ES">
                          <a:solidFill>
                            <a:srgbClr val="1F1F1F"/>
                          </a:solidFill>
                          <a:effectLst/>
                        </a:rPr>
                        <a:t>Yüksek ALES ve GPA Sıralaması</a:t>
                      </a:r>
                      <a:endParaRPr lang="es-ES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3507314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 dirty="0">
                          <a:solidFill>
                            <a:srgbClr val="1F1F1F"/>
                          </a:solidFill>
                          <a:effectLst/>
                        </a:rPr>
                        <a:t>2210-C</a:t>
                      </a:r>
                      <a:endParaRPr lang="tr-TR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>
                          <a:solidFill>
                            <a:srgbClr val="1F1F1F"/>
                          </a:solidFill>
                          <a:effectLst/>
                        </a:rPr>
                        <a:t>Kritik Teknolojiler &amp; Yeşil Dönüşüm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75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60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sv-SE">
                          <a:solidFill>
                            <a:srgbClr val="1F1F1F"/>
                          </a:solidFill>
                          <a:effectLst/>
                        </a:rPr>
                        <a:t>Öncelikli Alanlara Uygun Tez Önerisi</a:t>
                      </a:r>
                      <a:endParaRPr lang="sv-SE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61643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2210-D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>
                          <a:solidFill>
                            <a:srgbClr val="1F1F1F"/>
                          </a:solidFill>
                          <a:effectLst/>
                        </a:rPr>
                        <a:t>Sanayi Çözümleri &amp; Ar-Ge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75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>
                          <a:solidFill>
                            <a:srgbClr val="1F1F1F"/>
                          </a:solidFill>
                          <a:effectLst/>
                        </a:rPr>
                        <a:t>Yok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>
                          <a:solidFill>
                            <a:srgbClr val="1F1F1F"/>
                          </a:solidFill>
                          <a:effectLst/>
                        </a:rPr>
                        <a:t>Sanayi Ortağı / Sanayi Danışmanı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2286687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b="1">
                          <a:solidFill>
                            <a:srgbClr val="1F1F1F"/>
                          </a:solidFill>
                          <a:effectLst/>
                        </a:rPr>
                        <a:t>2210-E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>
                          <a:solidFill>
                            <a:srgbClr val="1F1F1F"/>
                          </a:solidFill>
                          <a:effectLst/>
                        </a:rPr>
                        <a:t>Eski 2205 Bursiyerleri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>
                          <a:solidFill>
                            <a:srgbClr val="1F1F1F"/>
                          </a:solidFill>
                          <a:effectLst/>
                        </a:rPr>
                        <a:t>Geçerli Puan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>
                          <a:solidFill>
                            <a:srgbClr val="1F1F1F"/>
                          </a:solidFill>
                          <a:effectLst/>
                        </a:rPr>
                        <a:t>Yok</a:t>
                      </a:r>
                      <a:endParaRPr lang="tr-T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dirty="0">
                          <a:solidFill>
                            <a:srgbClr val="1F1F1F"/>
                          </a:solidFill>
                          <a:effectLst/>
                        </a:rPr>
                        <a:t>Ara Vermeden Yüksek Lisansa Geçiş</a:t>
                      </a:r>
                      <a:endParaRPr lang="tr-TR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3103119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307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177" y="1343118"/>
            <a:ext cx="5702069" cy="480075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3500" b="1" dirty="0">
                <a:solidFill>
                  <a:srgbClr val="1F3864"/>
                </a:solidFill>
                <a:latin typeface="Bahnschrift" panose="020B0502040204020203" pitchFamily="34" charset="0"/>
              </a:rPr>
              <a:t>BURS SÜRESİ</a:t>
            </a: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333333"/>
                </a:solidFill>
                <a:latin typeface="Bahnschrift" panose="020B0502040204020203" pitchFamily="34" charset="0"/>
              </a:rPr>
              <a:t>Burs ödemeleri, tezli yüksek lisans eğitiminin normal öğrenim süresi içinde yapılır ve maksimum 24 ay (4 yarıyıl) ile sınırlıdır.</a:t>
            </a:r>
            <a:endParaRPr lang="tr-TR" sz="800" b="1" dirty="0">
              <a:solidFill>
                <a:srgbClr val="333333"/>
              </a:solidFill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📅  BAŞVURU TAKVİMİ (2026)</a:t>
            </a:r>
          </a:p>
          <a:p>
            <a:pPr marL="342900" indent="-342900" algn="l">
              <a:buAutoNum type="arabicPeriod"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Dönem: 2 Mart 2026 (Açılış) – 24 Mart 2026 (Kapanış Saati: 17:30)</a:t>
            </a:r>
          </a:p>
          <a:p>
            <a:pPr marL="342900" indent="-342900" algn="l">
              <a:buAutoNum type="arabicPeriod"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Dönem: 5 Ekim 2026 (Açılış) – 27 Ekim 2026 (Kapanış Saati: 17:30)</a:t>
            </a:r>
          </a:p>
          <a:p>
            <a:pPr marL="0" indent="0" algn="l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C00000"/>
                </a:solidFill>
                <a:latin typeface="Bahnschrift" panose="020B0502040204020203" pitchFamily="34" charset="0"/>
              </a:rPr>
              <a:t>⚠  BAŞVURU SINIRLAMASI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aynı başvuru dönemi içerisinde 2210 programının yalnızca bir alt programına (örneğin sadece 2210-A veya sadece 2210-C) başvuru yapılabilir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22997CF-53D4-2AC7-35ED-EC6B7A777A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F0342A2-C227-8D93-6874-71DC6EC17820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B935C4DE-9047-29D8-85E9-209AABE79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9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/13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AC0554D-244B-DAC2-7F2E-4E383596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2210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 txBox="1">
            <a:spLocks/>
          </p:cNvSpPr>
          <p:nvPr/>
        </p:nvSpPr>
        <p:spPr>
          <a:xfrm>
            <a:off x="6000336" y="1343117"/>
            <a:ext cx="5954487" cy="48007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BURS MİKTARLARI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AD2E2552-E4C6-7A6D-F505-8352F0FEE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348057"/>
              </p:ext>
            </p:extLst>
          </p:nvPr>
        </p:nvGraphicFramePr>
        <p:xfrm>
          <a:off x="6096000" y="1937133"/>
          <a:ext cx="5772149" cy="252984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126274">
                  <a:extLst>
                    <a:ext uri="{9D8B030D-6E8A-4147-A177-3AD203B41FA5}">
                      <a16:colId xmlns:a16="http://schemas.microsoft.com/office/drawing/2014/main" val="2833418147"/>
                    </a:ext>
                  </a:extLst>
                </a:gridCol>
                <a:gridCol w="1759801">
                  <a:extLst>
                    <a:ext uri="{9D8B030D-6E8A-4147-A177-3AD203B41FA5}">
                      <a16:colId xmlns:a16="http://schemas.microsoft.com/office/drawing/2014/main" val="1538626246"/>
                    </a:ext>
                  </a:extLst>
                </a:gridCol>
                <a:gridCol w="1443037">
                  <a:extLst>
                    <a:ext uri="{9D8B030D-6E8A-4147-A177-3AD203B41FA5}">
                      <a16:colId xmlns:a16="http://schemas.microsoft.com/office/drawing/2014/main" val="950504955"/>
                    </a:ext>
                  </a:extLst>
                </a:gridCol>
                <a:gridCol w="1443037">
                  <a:extLst>
                    <a:ext uri="{9D8B030D-6E8A-4147-A177-3AD203B41FA5}">
                      <a16:colId xmlns:a16="http://schemas.microsoft.com/office/drawing/2014/main" val="38334252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Alt Program Kodu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Program Adı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Tam Burs Miktarı (Aylık)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Kısmi Burs Miktarı (Aylık)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6943443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2210-A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fr-FR" sz="1400" dirty="0">
                          <a:solidFill>
                            <a:srgbClr val="1F1F1F"/>
                          </a:solidFill>
                          <a:effectLst/>
                        </a:rPr>
                        <a:t>Genel Yüksek </a:t>
                      </a:r>
                      <a:r>
                        <a:rPr lang="fr-FR" sz="1400" dirty="0" err="1">
                          <a:solidFill>
                            <a:srgbClr val="1F1F1F"/>
                          </a:solidFill>
                          <a:effectLst/>
                        </a:rPr>
                        <a:t>Lisans</a:t>
                      </a:r>
                      <a:r>
                        <a:rPr lang="fr-FR" sz="1400" dirty="0">
                          <a:solidFill>
                            <a:srgbClr val="1F1F1F"/>
                          </a:solidFill>
                          <a:effectLst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1F1F1F"/>
                          </a:solidFill>
                          <a:effectLst/>
                        </a:rPr>
                        <a:t>Burs</a:t>
                      </a:r>
                      <a:r>
                        <a:rPr lang="fr-FR" sz="1400" dirty="0">
                          <a:solidFill>
                            <a:srgbClr val="1F1F1F"/>
                          </a:solidFill>
                          <a:effectLst/>
                        </a:rPr>
                        <a:t> </a:t>
                      </a:r>
                      <a:r>
                        <a:rPr lang="fr-FR" sz="1400" dirty="0" err="1">
                          <a:solidFill>
                            <a:srgbClr val="1F1F1F"/>
                          </a:solidFill>
                          <a:effectLst/>
                        </a:rPr>
                        <a:t>Programı</a:t>
                      </a:r>
                      <a:endParaRPr lang="fr-F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16.500 TL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4.750 TL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554556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2210-C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Öncelikli Alanlara Yönelik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19.000 TL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6.000 TL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3278227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</a:rPr>
                        <a:t>2210-D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Sanayiye Yönelik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19.000 TL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6.000 TL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816014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b="1" dirty="0">
                          <a:solidFill>
                            <a:srgbClr val="1F1F1F"/>
                          </a:solidFill>
                          <a:effectLst/>
                        </a:rPr>
                        <a:t>2210-E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Doğrudan Yüksek Lisans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</a:rPr>
                        <a:t>16.500 TL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</a:rPr>
                        <a:t>4.750 TL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2283488524"/>
                  </a:ext>
                </a:extLst>
              </a:tr>
            </a:tbl>
          </a:graphicData>
        </a:graphic>
      </p:graphicFrame>
      <p:sp>
        <p:nvSpPr>
          <p:cNvPr id="5" name="Metin kutusu 4">
            <a:extLst>
              <a:ext uri="{FF2B5EF4-FFF2-40B4-BE49-F238E27FC236}">
                <a16:creationId xmlns:a16="http://schemas.microsoft.com/office/drawing/2014/main" id="{2D9EB67E-985C-22F0-42F3-6D9075199A1B}"/>
              </a:ext>
            </a:extLst>
          </p:cNvPr>
          <p:cNvSpPr txBox="1"/>
          <p:nvPr/>
        </p:nvSpPr>
        <p:spPr>
          <a:xfrm>
            <a:off x="6061426" y="4826517"/>
            <a:ext cx="595448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📌 </a:t>
            </a:r>
            <a:r>
              <a:rPr lang="tr-TR" sz="1400" b="1" dirty="0">
                <a:solidFill>
                  <a:srgbClr val="FF0000"/>
                </a:solidFill>
                <a:latin typeface="Bahnschrift" panose="020B0502040204020203" pitchFamily="34" charset="0"/>
              </a:rPr>
              <a:t>Özel Durum (Proje </a:t>
            </a:r>
            <a:r>
              <a:rPr lang="tr-TR" sz="1400" b="1" dirty="0" err="1">
                <a:solidFill>
                  <a:srgbClr val="FF0000"/>
                </a:solidFill>
                <a:latin typeface="Bahnschrift" panose="020B0502040204020203" pitchFamily="34" charset="0"/>
              </a:rPr>
              <a:t>Bursiyerliği</a:t>
            </a:r>
            <a:r>
              <a:rPr lang="tr-TR" sz="1400" b="1" dirty="0">
                <a:solidFill>
                  <a:srgbClr val="FF0000"/>
                </a:solidFill>
                <a:latin typeface="Bahnschrift" panose="020B0502040204020203" pitchFamily="34" charset="0"/>
              </a:rPr>
              <a:t>): </a:t>
            </a: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2210 programları kapsamında desteklenen bursiyerlerin, aynı zamanda </a:t>
            </a:r>
            <a:r>
              <a:rPr lang="tr-TR" sz="1400" b="1" dirty="0">
                <a:solidFill>
                  <a:srgbClr val="333333"/>
                </a:solidFill>
                <a:latin typeface="Bahnschrift" panose="020B0502040204020203" pitchFamily="34" charset="0"/>
              </a:rPr>
              <a:t>TÜBİTAK ARDEB veya TEYDEB </a:t>
            </a: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projelerinde bursiyer/araştırmacı olarak görev almaları halinde alacakları aylık burs miktarı </a:t>
            </a:r>
            <a:r>
              <a:rPr lang="tr-TR" sz="1400" b="1" dirty="0">
                <a:solidFill>
                  <a:srgbClr val="333333"/>
                </a:solidFill>
                <a:latin typeface="Bahnschrift" panose="020B0502040204020203" pitchFamily="34" charset="0"/>
              </a:rPr>
              <a:t>Tam Bursiyerler için 22.500 TL, Kısmi Bursiyerler için 6.000 TL </a:t>
            </a: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olarak ödenmektedir.</a:t>
            </a:r>
          </a:p>
        </p:txBody>
      </p:sp>
    </p:spTree>
    <p:extLst>
      <p:ext uri="{BB962C8B-B14F-4D97-AF65-F5344CB8AC3E}">
        <p14:creationId xmlns:p14="http://schemas.microsoft.com/office/powerpoint/2010/main" val="3870486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5856</TotalTime>
  <Words>1477</Words>
  <Application>Microsoft Office PowerPoint</Application>
  <PresentationFormat>Geniş ekran</PresentationFormat>
  <Paragraphs>209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Bahnschrift</vt:lpstr>
      <vt:lpstr>Calibri</vt:lpstr>
      <vt:lpstr>Calibri Light</vt:lpstr>
      <vt:lpstr>Google Sans Text</vt:lpstr>
      <vt:lpstr>Office Teması</vt:lpstr>
      <vt:lpstr>TÜBİTAK 2210 Yurt İçi Yüksek Lisans Burs Programları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hilal sansar</dc:creator>
  <cp:lastModifiedBy>YT</cp:lastModifiedBy>
  <cp:revision>31</cp:revision>
  <dcterms:created xsi:type="dcterms:W3CDTF">2024-12-09T09:13:33Z</dcterms:created>
  <dcterms:modified xsi:type="dcterms:W3CDTF">2026-05-26T11:37:40Z</dcterms:modified>
</cp:coreProperties>
</file>